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5" autoAdjust="0"/>
    <p:restoredTop sz="94660"/>
  </p:normalViewPr>
  <p:slideViewPr>
    <p:cSldViewPr>
      <p:cViewPr varScale="1">
        <p:scale>
          <a:sx n="60" d="100"/>
          <a:sy n="60" d="100"/>
        </p:scale>
        <p:origin x="3066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061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0205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9196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0956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978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3797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302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521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22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283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8402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8" name="Group 308">
            <a:extLst>
              <a:ext uri="{FF2B5EF4-FFF2-40B4-BE49-F238E27FC236}">
                <a16:creationId xmlns:a16="http://schemas.microsoft.com/office/drawing/2014/main" id="{BF2B2C78-0A27-4A97-8C5A-B69CB58F88E3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515225" cy="12287250"/>
            <a:chOff x="756" y="176"/>
            <a:chExt cx="4734" cy="7740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B3086BA6-42EF-437D-A640-2D77AB15A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2E01081D-1EFA-4BAE-BEDD-DB0E0697A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7E85D196-A839-407C-9016-1A77415D1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61DFDE11-30F1-4B23-9C18-2D385DFFD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07C38087-E679-4F19-AE0A-8C0B2B511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A1767F2D-0CEA-4E64-9C17-A3486ECC4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3A8B8160-757C-459B-9540-F6E9BD624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E4D3F612-1A9F-40C8-9B70-C908120B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9F0D0E77-A590-4881-95AF-9128A0C2A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CFC8E37B-ABD6-4771-869A-9DF77B642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43A8F3F0-EB80-4A74-8554-B5A1F0DDB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EFCA4F6B-4745-44DC-BBC0-435A58B7B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B0FA40AC-CD6B-4418-9795-F8B3E9C6F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65C6D3B8-0552-4C98-9458-9F6FB32EC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8D291787-5115-4B30-8291-0C505199E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44BEBB53-835B-4622-9297-E6691145B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AB9AD669-BB75-43D4-AE1F-CD4106E4C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6FD94A57-F5CC-4F7D-B39E-BFF1685D9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EBF7EFFA-34D9-4712-81AF-9D837D5D2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ECD9F025-ABA5-4F5C-B38F-B01BFA0BC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8C63CC85-5D30-4065-B4AF-B3F350C69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98D69F14-642F-42C6-8436-6C4D32830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FA3F468E-6CD5-4A59-8CD2-86F83FD53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6085ED3C-5E08-4A61-A635-52B33D30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79DE8CD3-8949-4A16-AF2A-B72EC25DF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909D818F-A7F3-44EC-A4C4-495A5AEA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96960975-9D9B-4C01-B115-5B034FF04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EDB1B830-2BB2-4D5F-AC5A-2D6470E32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88A32D2C-C2D0-440E-942D-216D7C3C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223B1C75-4D08-403F-985C-A1D218D1B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5D55D308-C3C6-4FE8-9413-97557B128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1203BD2F-0865-47BD-9E42-CCF41E447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5AB11471-DDC0-4461-8500-588A2C974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827A6B36-F853-4C5F-9356-D6020FC4B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FC705586-5D2A-4B8C-AE2C-282F97D2F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B200896D-DCBE-42B3-923A-B29AD3589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669" name="WordArt 309">
            <a:extLst>
              <a:ext uri="{FF2B5EF4-FFF2-40B4-BE49-F238E27FC236}">
                <a16:creationId xmlns:a16="http://schemas.microsoft.com/office/drawing/2014/main" id="{60430790-6015-4F7E-94E8-30EB96866CA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15670" name="WordArt 310">
            <a:extLst>
              <a:ext uri="{FF2B5EF4-FFF2-40B4-BE49-F238E27FC236}">
                <a16:creationId xmlns:a16="http://schemas.microsoft.com/office/drawing/2014/main" id="{F11ECEC9-7DA2-4031-9DCC-34A0171EDFF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5671" name="Group 311">
            <a:extLst>
              <a:ext uri="{FF2B5EF4-FFF2-40B4-BE49-F238E27FC236}">
                <a16:creationId xmlns:a16="http://schemas.microsoft.com/office/drawing/2014/main" id="{8E43960C-BCAD-423C-B0DE-A3CC8E2CB05C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50189FD6-3E78-4193-8C0D-EB476E37C8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29F2BA48-1F78-4764-A1FE-517D19E2F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15674" name="Group 314">
            <a:extLst>
              <a:ext uri="{FF2B5EF4-FFF2-40B4-BE49-F238E27FC236}">
                <a16:creationId xmlns:a16="http://schemas.microsoft.com/office/drawing/2014/main" id="{1D048B73-5B0D-4405-997B-4B7E21FAD4EF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9852C00C-D2B0-4B0C-AF04-AFEFEBD73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26D10C51-4CBA-49CC-9FBE-CDBA9AD00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15677" name="Group 317">
            <a:extLst>
              <a:ext uri="{FF2B5EF4-FFF2-40B4-BE49-F238E27FC236}">
                <a16:creationId xmlns:a16="http://schemas.microsoft.com/office/drawing/2014/main" id="{2EA23D51-13E2-449E-84C7-27750F4F8462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948DF7F5-D7B3-4450-9FAA-469F33CC01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7540E547-C8E1-40D5-A922-EE3A9A1E4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4C51475E-38F3-4F4D-8E7A-1A2E6D0E937C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A9200F4B-AA0D-4B1B-B1D1-FE025B0EB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8F5FA37F-60A3-45A7-B31A-4EBA27032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42A3B0EE-CE66-40C7-B2CA-ABDF4C2443A1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A48BA745-B37E-473F-85DC-1560C1DB2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CDFE4C7E-32F8-4232-8157-59520644CF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4A14FC18-A5A7-483E-A346-B2A36458B524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46F594EC-2BDD-4D05-B2DA-249A89314C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2D396B3E-1737-4E60-BC3E-076FEFA71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F9B5FFE3-745B-4253-AD91-5F62673E5C5A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2CCB6B4E-C7FE-472C-80DA-9495E22BF2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9223B3AC-5AB7-48C1-985E-5CEEB39CBE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2E2AF2EC-255D-4CE7-8506-8FD58C5F3CA5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26F37975-072C-4C61-A108-C2D4B74D9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0868DE43-01BA-4B28-834B-E6AA2C816D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00F4F8C6-782E-4674-AFBB-C8B5245B5EBA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829FDA22-CA82-4F2C-B8B4-9FE9BFB14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C838623F-6810-4EB5-8804-D2B181C2B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727E5C79-ED89-4A02-900B-743FBB65C115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1B666F29-75D5-49E9-9A5E-DB98FC15B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485F1D76-5F3B-4685-B7E0-F20BEC31BB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15701" name="WordArt 341">
            <a:extLst>
              <a:ext uri="{FF2B5EF4-FFF2-40B4-BE49-F238E27FC236}">
                <a16:creationId xmlns:a16="http://schemas.microsoft.com/office/drawing/2014/main" id="{97D00346-1F77-4A23-BB5C-0A83D0A53D8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15702" name="Group 342">
            <a:extLst>
              <a:ext uri="{FF2B5EF4-FFF2-40B4-BE49-F238E27FC236}">
                <a16:creationId xmlns:a16="http://schemas.microsoft.com/office/drawing/2014/main" id="{AB052078-2DC5-446A-A39D-7B81407BB072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17F17831-1900-4E94-982C-04F3CA670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9B4B260A-E00E-4C48-8E71-E0A2558E4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5705" name="Group 345">
            <a:extLst>
              <a:ext uri="{FF2B5EF4-FFF2-40B4-BE49-F238E27FC236}">
                <a16:creationId xmlns:a16="http://schemas.microsoft.com/office/drawing/2014/main" id="{FAA67D21-1997-4B87-A51A-7EFAA51D3BAD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2A4E7EC7-DFD5-4D10-B0BA-E6725C97E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0F93DF57-1254-4790-B997-A7E7F51C3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15708" name="Group 348">
            <a:extLst>
              <a:ext uri="{FF2B5EF4-FFF2-40B4-BE49-F238E27FC236}">
                <a16:creationId xmlns:a16="http://schemas.microsoft.com/office/drawing/2014/main" id="{3FD96F09-0182-4A01-A306-34C2743A6ECA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2D75F173-C947-4F93-BBED-E15D2395B4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77B15B13-303E-464B-94AD-6332463930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5711" name="Group 351">
            <a:extLst>
              <a:ext uri="{FF2B5EF4-FFF2-40B4-BE49-F238E27FC236}">
                <a16:creationId xmlns:a16="http://schemas.microsoft.com/office/drawing/2014/main" id="{6D04E399-81AA-49C8-96AF-ACD51A34117F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6A47A879-454C-4A94-B9B1-B244CAC750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0E2472E0-E793-4BDA-8285-C15980DAC0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15714" name="Group 354">
            <a:extLst>
              <a:ext uri="{FF2B5EF4-FFF2-40B4-BE49-F238E27FC236}">
                <a16:creationId xmlns:a16="http://schemas.microsoft.com/office/drawing/2014/main" id="{5068A48E-9501-4B1D-A3F9-75C6073C5097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965061EC-F496-4A80-8F51-6A065F4EB9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FEB44DF6-090C-4FC8-9C26-663FF63CA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15717" name="Group 357">
            <a:extLst>
              <a:ext uri="{FF2B5EF4-FFF2-40B4-BE49-F238E27FC236}">
                <a16:creationId xmlns:a16="http://schemas.microsoft.com/office/drawing/2014/main" id="{13AA6F22-1CB7-4023-A96E-7F7140AE0E18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163ED5DB-C93D-4BD4-9CA7-3D7FA6D37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8ADDCCFA-E317-4B1D-A736-5CC547B082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15720" name="Group 360">
            <a:extLst>
              <a:ext uri="{FF2B5EF4-FFF2-40B4-BE49-F238E27FC236}">
                <a16:creationId xmlns:a16="http://schemas.microsoft.com/office/drawing/2014/main" id="{72AA8D39-DD0C-46C9-8DD5-47A31D5ED835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64E8480A-FF8B-4363-98DA-BB4499549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76BFC093-52DB-471B-8F0E-D836FD84D8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15723" name="Group 363">
            <a:extLst>
              <a:ext uri="{FF2B5EF4-FFF2-40B4-BE49-F238E27FC236}">
                <a16:creationId xmlns:a16="http://schemas.microsoft.com/office/drawing/2014/main" id="{65C9C1DE-C938-48CE-B9C0-C74AF8EE294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C49D278B-E4C6-4F7D-95BD-357DD2119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15725" name="WordArt 365">
              <a:extLst>
                <a:ext uri="{FF2B5EF4-FFF2-40B4-BE49-F238E27FC236}">
                  <a16:creationId xmlns:a16="http://schemas.microsoft.com/office/drawing/2014/main" id="{FAEBF9F2-60F8-4B92-832B-F02D0BCDE3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15726" name="Group 366">
            <a:extLst>
              <a:ext uri="{FF2B5EF4-FFF2-40B4-BE49-F238E27FC236}">
                <a16:creationId xmlns:a16="http://schemas.microsoft.com/office/drawing/2014/main" id="{8BC9E6F3-B7F6-4F13-935D-8FE3F4155A96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865F77AA-EA80-413C-A1E9-B5C05D5054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15728" name="WordArt 368">
              <a:extLst>
                <a:ext uri="{FF2B5EF4-FFF2-40B4-BE49-F238E27FC236}">
                  <a16:creationId xmlns:a16="http://schemas.microsoft.com/office/drawing/2014/main" id="{074F8472-9DC9-4870-9D4B-7F984FC387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15729" name="Group 369">
            <a:extLst>
              <a:ext uri="{FF2B5EF4-FFF2-40B4-BE49-F238E27FC236}">
                <a16:creationId xmlns:a16="http://schemas.microsoft.com/office/drawing/2014/main" id="{E3319617-A753-470E-8B91-DB8D9EA668AE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6D5B167C-7F55-4444-9645-B6F6D2B83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15731" name="WordArt 371">
              <a:extLst>
                <a:ext uri="{FF2B5EF4-FFF2-40B4-BE49-F238E27FC236}">
                  <a16:creationId xmlns:a16="http://schemas.microsoft.com/office/drawing/2014/main" id="{DB586468-F875-49EE-9888-DEFD7ECEB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15732" name="Group 372">
            <a:extLst>
              <a:ext uri="{FF2B5EF4-FFF2-40B4-BE49-F238E27FC236}">
                <a16:creationId xmlns:a16="http://schemas.microsoft.com/office/drawing/2014/main" id="{4AC38B6B-AB3C-4599-836A-A38B75915691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E8A91E9E-C4AE-459C-8CDC-BEB79AA02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15734" name="WordArt 374">
              <a:extLst>
                <a:ext uri="{FF2B5EF4-FFF2-40B4-BE49-F238E27FC236}">
                  <a16:creationId xmlns:a16="http://schemas.microsoft.com/office/drawing/2014/main" id="{F2469887-85E8-4055-9599-FA5F7BC002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15735" name="WordArt 375">
            <a:extLst>
              <a:ext uri="{FF2B5EF4-FFF2-40B4-BE49-F238E27FC236}">
                <a16:creationId xmlns:a16="http://schemas.microsoft.com/office/drawing/2014/main" id="{C109DFA4-712A-4513-AA2C-F2998CB2375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5736" name="Group 376">
            <a:extLst>
              <a:ext uri="{FF2B5EF4-FFF2-40B4-BE49-F238E27FC236}">
                <a16:creationId xmlns:a16="http://schemas.microsoft.com/office/drawing/2014/main" id="{C88ED405-E28F-4663-89F7-F3898D31514E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15737" name="WordArt 377">
              <a:extLst>
                <a:ext uri="{FF2B5EF4-FFF2-40B4-BE49-F238E27FC236}">
                  <a16:creationId xmlns:a16="http://schemas.microsoft.com/office/drawing/2014/main" id="{14ABE7D0-A2F1-4E7B-8B39-22B3B3A9B6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CBC9E49E-048A-4CBE-9BF6-FDA68521C9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15739" name="Group 379">
            <a:extLst>
              <a:ext uri="{FF2B5EF4-FFF2-40B4-BE49-F238E27FC236}">
                <a16:creationId xmlns:a16="http://schemas.microsoft.com/office/drawing/2014/main" id="{4B210944-E87A-45AB-AF47-DAFFE669A4A1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15740" name="WordArt 380">
              <a:extLst>
                <a:ext uri="{FF2B5EF4-FFF2-40B4-BE49-F238E27FC236}">
                  <a16:creationId xmlns:a16="http://schemas.microsoft.com/office/drawing/2014/main" id="{3662351A-A09B-4589-976A-EF9CA0B96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11C3E7C5-A207-44CF-82B0-9F56D4078F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15742" name="Group 382">
            <a:extLst>
              <a:ext uri="{FF2B5EF4-FFF2-40B4-BE49-F238E27FC236}">
                <a16:creationId xmlns:a16="http://schemas.microsoft.com/office/drawing/2014/main" id="{D7659C08-5870-4722-AF27-32B802FF6B6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15743" name="WordArt 383">
              <a:extLst>
                <a:ext uri="{FF2B5EF4-FFF2-40B4-BE49-F238E27FC236}">
                  <a16:creationId xmlns:a16="http://schemas.microsoft.com/office/drawing/2014/main" id="{2CFE94BA-29DE-445D-914F-D53199A535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157B1218-0D17-425C-8CDB-16DAB919DF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15745" name="Group 385">
            <a:extLst>
              <a:ext uri="{FF2B5EF4-FFF2-40B4-BE49-F238E27FC236}">
                <a16:creationId xmlns:a16="http://schemas.microsoft.com/office/drawing/2014/main" id="{42650E7E-D77B-4D3F-9C47-AACEBEB9345C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15746" name="WordArt 386">
              <a:extLst>
                <a:ext uri="{FF2B5EF4-FFF2-40B4-BE49-F238E27FC236}">
                  <a16:creationId xmlns:a16="http://schemas.microsoft.com/office/drawing/2014/main" id="{1F4BEAFD-DE12-4853-A2AD-C7F09382E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C6E6C306-18C3-4CF1-8A15-411E3419C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15748" name="Group 388">
            <a:extLst>
              <a:ext uri="{FF2B5EF4-FFF2-40B4-BE49-F238E27FC236}">
                <a16:creationId xmlns:a16="http://schemas.microsoft.com/office/drawing/2014/main" id="{FF255E4F-466C-45FA-991E-D3F0BD20A6AB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15749" name="WordArt 389">
              <a:extLst>
                <a:ext uri="{FF2B5EF4-FFF2-40B4-BE49-F238E27FC236}">
                  <a16:creationId xmlns:a16="http://schemas.microsoft.com/office/drawing/2014/main" id="{FD1F34DB-3551-4151-BAD7-B45414E260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E4F98DB8-750B-40BC-B929-C76DD2B168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15751" name="Group 391">
            <a:extLst>
              <a:ext uri="{FF2B5EF4-FFF2-40B4-BE49-F238E27FC236}">
                <a16:creationId xmlns:a16="http://schemas.microsoft.com/office/drawing/2014/main" id="{FEF765BA-20A1-45B9-9196-5559BDB259BC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15752" name="WordArt 392">
              <a:extLst>
                <a:ext uri="{FF2B5EF4-FFF2-40B4-BE49-F238E27FC236}">
                  <a16:creationId xmlns:a16="http://schemas.microsoft.com/office/drawing/2014/main" id="{88929665-1BF8-42AE-9958-BB6160872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FE712DA5-3321-4D23-A88A-634E69F4AE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15754" name="Group 394">
            <a:extLst>
              <a:ext uri="{FF2B5EF4-FFF2-40B4-BE49-F238E27FC236}">
                <a16:creationId xmlns:a16="http://schemas.microsoft.com/office/drawing/2014/main" id="{034CEA1F-57C8-40CC-B8EB-CAF8902A1885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15755" name="WordArt 395">
              <a:extLst>
                <a:ext uri="{FF2B5EF4-FFF2-40B4-BE49-F238E27FC236}">
                  <a16:creationId xmlns:a16="http://schemas.microsoft.com/office/drawing/2014/main" id="{35FB3CA9-7112-4045-8AA8-87619B95C9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4808B7D1-5F5F-4E7D-848C-2A37B3C420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15757" name="Group 397">
            <a:extLst>
              <a:ext uri="{FF2B5EF4-FFF2-40B4-BE49-F238E27FC236}">
                <a16:creationId xmlns:a16="http://schemas.microsoft.com/office/drawing/2014/main" id="{7FD4DD86-9C73-4F84-8707-76FE19F99E76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15758" name="WordArt 398">
              <a:extLst>
                <a:ext uri="{FF2B5EF4-FFF2-40B4-BE49-F238E27FC236}">
                  <a16:creationId xmlns:a16="http://schemas.microsoft.com/office/drawing/2014/main" id="{BBA80A3E-A21B-4C00-845C-1775283DF1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1606E6CD-7A44-441B-9A17-68546582D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15760" name="Group 400">
            <a:extLst>
              <a:ext uri="{FF2B5EF4-FFF2-40B4-BE49-F238E27FC236}">
                <a16:creationId xmlns:a16="http://schemas.microsoft.com/office/drawing/2014/main" id="{ED3F103F-0BAE-4857-BD52-D62ECED3F398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15761" name="WordArt 401">
              <a:extLst>
                <a:ext uri="{FF2B5EF4-FFF2-40B4-BE49-F238E27FC236}">
                  <a16:creationId xmlns:a16="http://schemas.microsoft.com/office/drawing/2014/main" id="{541C627D-A53B-4E3B-80D3-DF7F3666AB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C6DF223C-0A00-48E7-A44C-97B9A912E0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15763" name="Group 403">
            <a:extLst>
              <a:ext uri="{FF2B5EF4-FFF2-40B4-BE49-F238E27FC236}">
                <a16:creationId xmlns:a16="http://schemas.microsoft.com/office/drawing/2014/main" id="{04B3B1A8-8AC8-4744-B211-CA7904F83390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15764" name="WordArt 404">
              <a:extLst>
                <a:ext uri="{FF2B5EF4-FFF2-40B4-BE49-F238E27FC236}">
                  <a16:creationId xmlns:a16="http://schemas.microsoft.com/office/drawing/2014/main" id="{E0D6C3A4-51D7-4C20-A78C-A597DF2D34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5C832166-88E2-465C-AA38-4D67B52188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15766" name="Group 406">
            <a:extLst>
              <a:ext uri="{FF2B5EF4-FFF2-40B4-BE49-F238E27FC236}">
                <a16:creationId xmlns:a16="http://schemas.microsoft.com/office/drawing/2014/main" id="{B534CEE8-3EA4-405C-920B-A550FCFA9E83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15767" name="WordArt 407">
              <a:extLst>
                <a:ext uri="{FF2B5EF4-FFF2-40B4-BE49-F238E27FC236}">
                  <a16:creationId xmlns:a16="http://schemas.microsoft.com/office/drawing/2014/main" id="{F901494E-A102-4555-847F-9850D07C5C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D3057DF5-DF04-458D-9144-AF6D15587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15769" name="Group 409">
            <a:extLst>
              <a:ext uri="{FF2B5EF4-FFF2-40B4-BE49-F238E27FC236}">
                <a16:creationId xmlns:a16="http://schemas.microsoft.com/office/drawing/2014/main" id="{7960F5A1-4C94-4A57-BC74-6D7F4EBD6D27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15770" name="WordArt 410">
              <a:extLst>
                <a:ext uri="{FF2B5EF4-FFF2-40B4-BE49-F238E27FC236}">
                  <a16:creationId xmlns:a16="http://schemas.microsoft.com/office/drawing/2014/main" id="{E2A8A631-EAD0-46DD-B87C-5B36B9C0BB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04CB97F4-387D-4D1D-BCA6-AD5BD7638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01" name="Group 317">
            <a:extLst>
              <a:ext uri="{FF2B5EF4-FFF2-40B4-BE49-F238E27FC236}">
                <a16:creationId xmlns:a16="http://schemas.microsoft.com/office/drawing/2014/main" id="{BFA9CD3A-3811-404E-91C2-351AA8D9EFB0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470775" cy="12242800"/>
            <a:chOff x="756" y="176"/>
            <a:chExt cx="4706" cy="7712"/>
          </a:xfrm>
        </p:grpSpPr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6FE7413F-B0CC-45B7-8DFD-AA3F4F7D8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417 w 2041"/>
                <a:gd name="T1" fmla="*/ 2835 h 2835"/>
                <a:gd name="T2" fmla="*/ 1474 w 2041"/>
                <a:gd name="T3" fmla="*/ 2779 h 2835"/>
                <a:gd name="T4" fmla="*/ 1531 w 2041"/>
                <a:gd name="T5" fmla="*/ 2722 h 2835"/>
                <a:gd name="T6" fmla="*/ 1588 w 2041"/>
                <a:gd name="T7" fmla="*/ 2609 h 2835"/>
                <a:gd name="T8" fmla="*/ 1644 w 2041"/>
                <a:gd name="T9" fmla="*/ 2212 h 2835"/>
                <a:gd name="T10" fmla="*/ 1701 w 2041"/>
                <a:gd name="T11" fmla="*/ 1871 h 2835"/>
                <a:gd name="T12" fmla="*/ 1644 w 2041"/>
                <a:gd name="T13" fmla="*/ 1815 h 2835"/>
                <a:gd name="T14" fmla="*/ 1701 w 2041"/>
                <a:gd name="T15" fmla="*/ 1758 h 2835"/>
                <a:gd name="T16" fmla="*/ 1814 w 2041"/>
                <a:gd name="T17" fmla="*/ 1701 h 2835"/>
                <a:gd name="T18" fmla="*/ 1928 w 2041"/>
                <a:gd name="T19" fmla="*/ 1645 h 2835"/>
                <a:gd name="T20" fmla="*/ 2041 w 2041"/>
                <a:gd name="T21" fmla="*/ 1588 h 2835"/>
                <a:gd name="T22" fmla="*/ 1928 w 2041"/>
                <a:gd name="T23" fmla="*/ 1304 h 2835"/>
                <a:gd name="T24" fmla="*/ 1701 w 2041"/>
                <a:gd name="T25" fmla="*/ 397 h 2835"/>
                <a:gd name="T26" fmla="*/ 1644 w 2041"/>
                <a:gd name="T27" fmla="*/ 284 h 2835"/>
                <a:gd name="T28" fmla="*/ 1588 w 2041"/>
                <a:gd name="T29" fmla="*/ 227 h 2835"/>
                <a:gd name="T30" fmla="*/ 1531 w 2041"/>
                <a:gd name="T31" fmla="*/ 114 h 2835"/>
                <a:gd name="T32" fmla="*/ 1417 w 2041"/>
                <a:gd name="T33" fmla="*/ 57 h 2835"/>
                <a:gd name="T34" fmla="*/ 1361 w 2041"/>
                <a:gd name="T35" fmla="*/ 0 h 2835"/>
                <a:gd name="T36" fmla="*/ 1361 w 2041"/>
                <a:gd name="T37" fmla="*/ 170 h 2835"/>
                <a:gd name="T38" fmla="*/ 1474 w 2041"/>
                <a:gd name="T39" fmla="*/ 284 h 2835"/>
                <a:gd name="T40" fmla="*/ 1417 w 2041"/>
                <a:gd name="T41" fmla="*/ 341 h 2835"/>
                <a:gd name="T42" fmla="*/ 1361 w 2041"/>
                <a:gd name="T43" fmla="*/ 454 h 2835"/>
                <a:gd name="T44" fmla="*/ 1304 w 2041"/>
                <a:gd name="T45" fmla="*/ 284 h 2835"/>
                <a:gd name="T46" fmla="*/ 1191 w 2041"/>
                <a:gd name="T47" fmla="*/ 227 h 2835"/>
                <a:gd name="T48" fmla="*/ 1134 w 2041"/>
                <a:gd name="T49" fmla="*/ 170 h 2835"/>
                <a:gd name="T50" fmla="*/ 1191 w 2041"/>
                <a:gd name="T51" fmla="*/ 114 h 2835"/>
                <a:gd name="T52" fmla="*/ 850 w 2041"/>
                <a:gd name="T53" fmla="*/ 284 h 2835"/>
                <a:gd name="T54" fmla="*/ 794 w 2041"/>
                <a:gd name="T55" fmla="*/ 341 h 2835"/>
                <a:gd name="T56" fmla="*/ 680 w 2041"/>
                <a:gd name="T57" fmla="*/ 397 h 2835"/>
                <a:gd name="T58" fmla="*/ 624 w 2041"/>
                <a:gd name="T59" fmla="*/ 511 h 2835"/>
                <a:gd name="T60" fmla="*/ 567 w 2041"/>
                <a:gd name="T61" fmla="*/ 567 h 2835"/>
                <a:gd name="T62" fmla="*/ 510 w 2041"/>
                <a:gd name="T63" fmla="*/ 624 h 2835"/>
                <a:gd name="T64" fmla="*/ 454 w 2041"/>
                <a:gd name="T65" fmla="*/ 681 h 2835"/>
                <a:gd name="T66" fmla="*/ 397 w 2041"/>
                <a:gd name="T67" fmla="*/ 737 h 2835"/>
                <a:gd name="T68" fmla="*/ 283 w 2041"/>
                <a:gd name="T69" fmla="*/ 851 h 2835"/>
                <a:gd name="T70" fmla="*/ 227 w 2041"/>
                <a:gd name="T71" fmla="*/ 964 h 2835"/>
                <a:gd name="T72" fmla="*/ 170 w 2041"/>
                <a:gd name="T73" fmla="*/ 1078 h 2835"/>
                <a:gd name="T74" fmla="*/ 113 w 2041"/>
                <a:gd name="T75" fmla="*/ 1191 h 2835"/>
                <a:gd name="T76" fmla="*/ 57 w 2041"/>
                <a:gd name="T77" fmla="*/ 1304 h 2835"/>
                <a:gd name="T78" fmla="*/ 0 w 2041"/>
                <a:gd name="T79" fmla="*/ 1588 h 2835"/>
                <a:gd name="T80" fmla="*/ 113 w 2041"/>
                <a:gd name="T81" fmla="*/ 1645 h 2835"/>
                <a:gd name="T82" fmla="*/ 170 w 2041"/>
                <a:gd name="T83" fmla="*/ 1701 h 2835"/>
                <a:gd name="T84" fmla="*/ 340 w 2041"/>
                <a:gd name="T85" fmla="*/ 1758 h 2835"/>
                <a:gd name="T86" fmla="*/ 624 w 2041"/>
                <a:gd name="T87" fmla="*/ 1815 h 2835"/>
                <a:gd name="T88" fmla="*/ 680 w 2041"/>
                <a:gd name="T89" fmla="*/ 2268 h 2835"/>
                <a:gd name="T90" fmla="*/ 624 w 2041"/>
                <a:gd name="T91" fmla="*/ 2382 h 2835"/>
                <a:gd name="T92" fmla="*/ 680 w 2041"/>
                <a:gd name="T93" fmla="*/ 2439 h 2835"/>
                <a:gd name="T94" fmla="*/ 737 w 2041"/>
                <a:gd name="T95" fmla="*/ 2495 h 2835"/>
                <a:gd name="T96" fmla="*/ 794 w 2041"/>
                <a:gd name="T97" fmla="*/ 2552 h 2835"/>
                <a:gd name="T98" fmla="*/ 850 w 2041"/>
                <a:gd name="T99" fmla="*/ 2609 h 2835"/>
                <a:gd name="T100" fmla="*/ 1191 w 2041"/>
                <a:gd name="T101" fmla="*/ 2665 h 2835"/>
                <a:gd name="T102" fmla="*/ 1304 w 2041"/>
                <a:gd name="T103" fmla="*/ 2665 h 2835"/>
                <a:gd name="T104" fmla="*/ 1361 w 2041"/>
                <a:gd name="T105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2835">
                  <a:moveTo>
                    <a:pt x="1361" y="2835"/>
                  </a:moveTo>
                  <a:lnTo>
                    <a:pt x="1417" y="2835"/>
                  </a:lnTo>
                  <a:lnTo>
                    <a:pt x="1417" y="2779"/>
                  </a:lnTo>
                  <a:lnTo>
                    <a:pt x="1474" y="2779"/>
                  </a:lnTo>
                  <a:lnTo>
                    <a:pt x="1474" y="2722"/>
                  </a:lnTo>
                  <a:lnTo>
                    <a:pt x="1531" y="2722"/>
                  </a:lnTo>
                  <a:lnTo>
                    <a:pt x="1531" y="2609"/>
                  </a:lnTo>
                  <a:lnTo>
                    <a:pt x="1588" y="2609"/>
                  </a:lnTo>
                  <a:lnTo>
                    <a:pt x="1588" y="2212"/>
                  </a:lnTo>
                  <a:lnTo>
                    <a:pt x="1644" y="221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815"/>
                  </a:lnTo>
                  <a:lnTo>
                    <a:pt x="1644" y="1815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645"/>
                  </a:lnTo>
                  <a:lnTo>
                    <a:pt x="1928" y="1645"/>
                  </a:lnTo>
                  <a:lnTo>
                    <a:pt x="1928" y="1588"/>
                  </a:lnTo>
                  <a:lnTo>
                    <a:pt x="2041" y="1588"/>
                  </a:lnTo>
                  <a:lnTo>
                    <a:pt x="2041" y="1304"/>
                  </a:lnTo>
                  <a:lnTo>
                    <a:pt x="1928" y="1304"/>
                  </a:lnTo>
                  <a:lnTo>
                    <a:pt x="1928" y="397"/>
                  </a:lnTo>
                  <a:lnTo>
                    <a:pt x="1701" y="397"/>
                  </a:lnTo>
                  <a:lnTo>
                    <a:pt x="1701" y="284"/>
                  </a:lnTo>
                  <a:lnTo>
                    <a:pt x="1644" y="28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531" y="114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81" y="173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850" y="114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645"/>
                  </a:lnTo>
                  <a:lnTo>
                    <a:pt x="170" y="1645"/>
                  </a:lnTo>
                  <a:lnTo>
                    <a:pt x="170" y="1701"/>
                  </a:lnTo>
                  <a:lnTo>
                    <a:pt x="340" y="1701"/>
                  </a:lnTo>
                  <a:lnTo>
                    <a:pt x="340" y="1758"/>
                  </a:lnTo>
                  <a:lnTo>
                    <a:pt x="624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80" y="2268"/>
                  </a:lnTo>
                  <a:lnTo>
                    <a:pt x="624" y="2268"/>
                  </a:lnTo>
                  <a:lnTo>
                    <a:pt x="624" y="2382"/>
                  </a:lnTo>
                  <a:lnTo>
                    <a:pt x="680" y="2382"/>
                  </a:lnTo>
                  <a:lnTo>
                    <a:pt x="680" y="2439"/>
                  </a:lnTo>
                  <a:lnTo>
                    <a:pt x="737" y="2439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552"/>
                  </a:lnTo>
                  <a:lnTo>
                    <a:pt x="850" y="2552"/>
                  </a:lnTo>
                  <a:lnTo>
                    <a:pt x="850" y="2609"/>
                  </a:lnTo>
                  <a:lnTo>
                    <a:pt x="1191" y="2609"/>
                  </a:lnTo>
                  <a:lnTo>
                    <a:pt x="1191" y="2665"/>
                  </a:lnTo>
                  <a:lnTo>
                    <a:pt x="1247" y="2665"/>
                  </a:lnTo>
                  <a:lnTo>
                    <a:pt x="1304" y="2665"/>
                  </a:lnTo>
                  <a:lnTo>
                    <a:pt x="1304" y="2779"/>
                  </a:lnTo>
                  <a:lnTo>
                    <a:pt x="1361" y="2779"/>
                  </a:lnTo>
                  <a:lnTo>
                    <a:pt x="1361" y="28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FB58F156-02A7-4384-9DD7-71C2BE8DA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821"/>
              <a:ext cx="340" cy="510"/>
            </a:xfrm>
            <a:custGeom>
              <a:avLst/>
              <a:gdLst>
                <a:gd name="T0" fmla="*/ 227 w 340"/>
                <a:gd name="T1" fmla="*/ 56 h 510"/>
                <a:gd name="T2" fmla="*/ 113 w 340"/>
                <a:gd name="T3" fmla="*/ 56 h 510"/>
                <a:gd name="T4" fmla="*/ 113 w 340"/>
                <a:gd name="T5" fmla="*/ 0 h 510"/>
                <a:gd name="T6" fmla="*/ 0 w 340"/>
                <a:gd name="T7" fmla="*/ 0 h 510"/>
                <a:gd name="T8" fmla="*/ 0 w 340"/>
                <a:gd name="T9" fmla="*/ 113 h 510"/>
                <a:gd name="T10" fmla="*/ 57 w 340"/>
                <a:gd name="T11" fmla="*/ 113 h 510"/>
                <a:gd name="T12" fmla="*/ 57 w 340"/>
                <a:gd name="T13" fmla="*/ 226 h 510"/>
                <a:gd name="T14" fmla="*/ 0 w 340"/>
                <a:gd name="T15" fmla="*/ 226 h 510"/>
                <a:gd name="T16" fmla="*/ 0 w 340"/>
                <a:gd name="T17" fmla="*/ 283 h 510"/>
                <a:gd name="T18" fmla="*/ 57 w 340"/>
                <a:gd name="T19" fmla="*/ 283 h 510"/>
                <a:gd name="T20" fmla="*/ 57 w 340"/>
                <a:gd name="T21" fmla="*/ 340 h 510"/>
                <a:gd name="T22" fmla="*/ 170 w 340"/>
                <a:gd name="T23" fmla="*/ 340 h 510"/>
                <a:gd name="T24" fmla="*/ 170 w 340"/>
                <a:gd name="T25" fmla="*/ 510 h 510"/>
                <a:gd name="T26" fmla="*/ 227 w 340"/>
                <a:gd name="T27" fmla="*/ 510 h 510"/>
                <a:gd name="T28" fmla="*/ 227 w 340"/>
                <a:gd name="T29" fmla="*/ 397 h 510"/>
                <a:gd name="T30" fmla="*/ 283 w 340"/>
                <a:gd name="T31" fmla="*/ 397 h 510"/>
                <a:gd name="T32" fmla="*/ 283 w 340"/>
                <a:gd name="T33" fmla="*/ 340 h 510"/>
                <a:gd name="T34" fmla="*/ 340 w 340"/>
                <a:gd name="T35" fmla="*/ 340 h 510"/>
                <a:gd name="T36" fmla="*/ 340 w 340"/>
                <a:gd name="T37" fmla="*/ 226 h 510"/>
                <a:gd name="T38" fmla="*/ 227 w 340"/>
                <a:gd name="T39" fmla="*/ 226 h 510"/>
                <a:gd name="T40" fmla="*/ 227 w 340"/>
                <a:gd name="T41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22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C1C0BA8F-5CAF-4CD8-9A9F-0D7846DDD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134" cy="1928"/>
            </a:xfrm>
            <a:custGeom>
              <a:avLst/>
              <a:gdLst>
                <a:gd name="T0" fmla="*/ 737 w 1134"/>
                <a:gd name="T1" fmla="*/ 1587 h 1928"/>
                <a:gd name="T2" fmla="*/ 624 w 1134"/>
                <a:gd name="T3" fmla="*/ 680 h 1928"/>
                <a:gd name="T4" fmla="*/ 397 w 1134"/>
                <a:gd name="T5" fmla="*/ 567 h 1928"/>
                <a:gd name="T6" fmla="*/ 340 w 1134"/>
                <a:gd name="T7" fmla="*/ 510 h 1928"/>
                <a:gd name="T8" fmla="*/ 284 w 1134"/>
                <a:gd name="T9" fmla="*/ 397 h 1928"/>
                <a:gd name="T10" fmla="*/ 227 w 1134"/>
                <a:gd name="T11" fmla="*/ 340 h 1928"/>
                <a:gd name="T12" fmla="*/ 113 w 1134"/>
                <a:gd name="T13" fmla="*/ 283 h 1928"/>
                <a:gd name="T14" fmla="*/ 0 w 1134"/>
                <a:gd name="T15" fmla="*/ 113 h 1928"/>
                <a:gd name="T16" fmla="*/ 57 w 1134"/>
                <a:gd name="T17" fmla="*/ 170 h 1928"/>
                <a:gd name="T18" fmla="*/ 170 w 1134"/>
                <a:gd name="T19" fmla="*/ 57 h 1928"/>
                <a:gd name="T20" fmla="*/ 227 w 1134"/>
                <a:gd name="T21" fmla="*/ 0 h 1928"/>
                <a:gd name="T22" fmla="*/ 340 w 1134"/>
                <a:gd name="T23" fmla="*/ 0 h 1928"/>
                <a:gd name="T24" fmla="*/ 397 w 1134"/>
                <a:gd name="T25" fmla="*/ 57 h 1928"/>
                <a:gd name="T26" fmla="*/ 340 w 1134"/>
                <a:gd name="T27" fmla="*/ 113 h 1928"/>
                <a:gd name="T28" fmla="*/ 397 w 1134"/>
                <a:gd name="T29" fmla="*/ 170 h 1928"/>
                <a:gd name="T30" fmla="*/ 510 w 1134"/>
                <a:gd name="T31" fmla="*/ 283 h 1928"/>
                <a:gd name="T32" fmla="*/ 567 w 1134"/>
                <a:gd name="T33" fmla="*/ 340 h 1928"/>
                <a:gd name="T34" fmla="*/ 624 w 1134"/>
                <a:gd name="T35" fmla="*/ 397 h 1928"/>
                <a:gd name="T36" fmla="*/ 737 w 1134"/>
                <a:gd name="T37" fmla="*/ 453 h 1928"/>
                <a:gd name="T38" fmla="*/ 794 w 1134"/>
                <a:gd name="T39" fmla="*/ 510 h 1928"/>
                <a:gd name="T40" fmla="*/ 851 w 1134"/>
                <a:gd name="T41" fmla="*/ 737 h 1928"/>
                <a:gd name="T42" fmla="*/ 794 w 1134"/>
                <a:gd name="T43" fmla="*/ 964 h 1928"/>
                <a:gd name="T44" fmla="*/ 851 w 1134"/>
                <a:gd name="T45" fmla="*/ 1020 h 1928"/>
                <a:gd name="T46" fmla="*/ 794 w 1134"/>
                <a:gd name="T47" fmla="*/ 1077 h 1928"/>
                <a:gd name="T48" fmla="*/ 851 w 1134"/>
                <a:gd name="T49" fmla="*/ 1191 h 1928"/>
                <a:gd name="T50" fmla="*/ 907 w 1134"/>
                <a:gd name="T51" fmla="*/ 1247 h 1928"/>
                <a:gd name="T52" fmla="*/ 964 w 1134"/>
                <a:gd name="T53" fmla="*/ 1304 h 1928"/>
                <a:gd name="T54" fmla="*/ 1021 w 1134"/>
                <a:gd name="T55" fmla="*/ 1361 h 1928"/>
                <a:gd name="T56" fmla="*/ 1134 w 1134"/>
                <a:gd name="T57" fmla="*/ 1417 h 1928"/>
                <a:gd name="T58" fmla="*/ 1077 w 1134"/>
                <a:gd name="T59" fmla="*/ 1474 h 1928"/>
                <a:gd name="T60" fmla="*/ 1134 w 1134"/>
                <a:gd name="T61" fmla="*/ 1587 h 1928"/>
                <a:gd name="T62" fmla="*/ 1077 w 1134"/>
                <a:gd name="T63" fmla="*/ 1701 h 1928"/>
                <a:gd name="T64" fmla="*/ 1021 w 1134"/>
                <a:gd name="T65" fmla="*/ 1758 h 1928"/>
                <a:gd name="T66" fmla="*/ 964 w 1134"/>
                <a:gd name="T67" fmla="*/ 1814 h 1928"/>
                <a:gd name="T68" fmla="*/ 907 w 1134"/>
                <a:gd name="T69" fmla="*/ 1871 h 1928"/>
                <a:gd name="T70" fmla="*/ 794 w 1134"/>
                <a:gd name="T71" fmla="*/ 1928 h 1928"/>
                <a:gd name="T72" fmla="*/ 737 w 1134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928">
                  <a:moveTo>
                    <a:pt x="737" y="1871"/>
                  </a:moveTo>
                  <a:lnTo>
                    <a:pt x="737" y="1587"/>
                  </a:lnTo>
                  <a:lnTo>
                    <a:pt x="624" y="1587"/>
                  </a:lnTo>
                  <a:lnTo>
                    <a:pt x="624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191"/>
                  </a:lnTo>
                  <a:lnTo>
                    <a:pt x="851" y="1191"/>
                  </a:lnTo>
                  <a:lnTo>
                    <a:pt x="851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77" y="1587"/>
                  </a:lnTo>
                  <a:lnTo>
                    <a:pt x="1134" y="1587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021" y="1758"/>
                  </a:lnTo>
                  <a:lnTo>
                    <a:pt x="1021" y="1814"/>
                  </a:lnTo>
                  <a:lnTo>
                    <a:pt x="964" y="1814"/>
                  </a:lnTo>
                  <a:lnTo>
                    <a:pt x="964" y="1871"/>
                  </a:lnTo>
                  <a:lnTo>
                    <a:pt x="907" y="1871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871"/>
                  </a:lnTo>
                  <a:lnTo>
                    <a:pt x="737" y="18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9C3F06AF-BBF5-4D55-BCF0-96EF1B875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510 w 1248"/>
                <a:gd name="T1" fmla="*/ 2382 h 2382"/>
                <a:gd name="T2" fmla="*/ 567 w 1248"/>
                <a:gd name="T3" fmla="*/ 2268 h 2382"/>
                <a:gd name="T4" fmla="*/ 624 w 1248"/>
                <a:gd name="T5" fmla="*/ 2212 h 2382"/>
                <a:gd name="T6" fmla="*/ 681 w 1248"/>
                <a:gd name="T7" fmla="*/ 2155 h 2382"/>
                <a:gd name="T8" fmla="*/ 794 w 1248"/>
                <a:gd name="T9" fmla="*/ 2098 h 2382"/>
                <a:gd name="T10" fmla="*/ 851 w 1248"/>
                <a:gd name="T11" fmla="*/ 1928 h 2382"/>
                <a:gd name="T12" fmla="*/ 964 w 1248"/>
                <a:gd name="T13" fmla="*/ 1871 h 2382"/>
                <a:gd name="T14" fmla="*/ 1191 w 1248"/>
                <a:gd name="T15" fmla="*/ 1588 h 2382"/>
                <a:gd name="T16" fmla="*/ 1248 w 1248"/>
                <a:gd name="T17" fmla="*/ 1474 h 2382"/>
                <a:gd name="T18" fmla="*/ 1191 w 1248"/>
                <a:gd name="T19" fmla="*/ 1191 h 2382"/>
                <a:gd name="T20" fmla="*/ 1134 w 1248"/>
                <a:gd name="T21" fmla="*/ 1078 h 2382"/>
                <a:gd name="T22" fmla="*/ 1077 w 1248"/>
                <a:gd name="T23" fmla="*/ 624 h 2382"/>
                <a:gd name="T24" fmla="*/ 1134 w 1248"/>
                <a:gd name="T25" fmla="*/ 340 h 2382"/>
                <a:gd name="T26" fmla="*/ 1191 w 1248"/>
                <a:gd name="T27" fmla="*/ 284 h 2382"/>
                <a:gd name="T28" fmla="*/ 1248 w 1248"/>
                <a:gd name="T29" fmla="*/ 170 h 2382"/>
                <a:gd name="T30" fmla="*/ 1077 w 1248"/>
                <a:gd name="T31" fmla="*/ 0 h 2382"/>
                <a:gd name="T32" fmla="*/ 1021 w 1248"/>
                <a:gd name="T33" fmla="*/ 57 h 2382"/>
                <a:gd name="T34" fmla="*/ 964 w 1248"/>
                <a:gd name="T35" fmla="*/ 170 h 2382"/>
                <a:gd name="T36" fmla="*/ 907 w 1248"/>
                <a:gd name="T37" fmla="*/ 227 h 2382"/>
                <a:gd name="T38" fmla="*/ 794 w 1248"/>
                <a:gd name="T39" fmla="*/ 284 h 2382"/>
                <a:gd name="T40" fmla="*/ 284 w 1248"/>
                <a:gd name="T41" fmla="*/ 340 h 2382"/>
                <a:gd name="T42" fmla="*/ 227 w 1248"/>
                <a:gd name="T43" fmla="*/ 454 h 2382"/>
                <a:gd name="T44" fmla="*/ 170 w 1248"/>
                <a:gd name="T45" fmla="*/ 907 h 2382"/>
                <a:gd name="T46" fmla="*/ 227 w 1248"/>
                <a:gd name="T47" fmla="*/ 1078 h 2382"/>
                <a:gd name="T48" fmla="*/ 114 w 1248"/>
                <a:gd name="T49" fmla="*/ 1248 h 2382"/>
                <a:gd name="T50" fmla="*/ 57 w 1248"/>
                <a:gd name="T51" fmla="*/ 1474 h 2382"/>
                <a:gd name="T52" fmla="*/ 0 w 1248"/>
                <a:gd name="T53" fmla="*/ 1701 h 2382"/>
                <a:gd name="T54" fmla="*/ 114 w 1248"/>
                <a:gd name="T55" fmla="*/ 2155 h 2382"/>
                <a:gd name="T56" fmla="*/ 170 w 1248"/>
                <a:gd name="T57" fmla="*/ 2268 h 2382"/>
                <a:gd name="T58" fmla="*/ 284 w 1248"/>
                <a:gd name="T59" fmla="*/ 2325 h 2382"/>
                <a:gd name="T60" fmla="*/ 340 w 1248"/>
                <a:gd name="T61" fmla="*/ 2268 h 2382"/>
                <a:gd name="T62" fmla="*/ 397 w 1248"/>
                <a:gd name="T63" fmla="*/ 23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8" h="2382">
                  <a:moveTo>
                    <a:pt x="397" y="2382"/>
                  </a:moveTo>
                  <a:lnTo>
                    <a:pt x="510" y="238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212"/>
                  </a:lnTo>
                  <a:lnTo>
                    <a:pt x="624" y="2212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94" y="2098"/>
                  </a:lnTo>
                  <a:lnTo>
                    <a:pt x="79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964" y="1871"/>
                  </a:lnTo>
                  <a:lnTo>
                    <a:pt x="964" y="1588"/>
                  </a:lnTo>
                  <a:lnTo>
                    <a:pt x="1191" y="1588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078"/>
                  </a:lnTo>
                  <a:lnTo>
                    <a:pt x="1134" y="1078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2155"/>
                  </a:lnTo>
                  <a:lnTo>
                    <a:pt x="114" y="2155"/>
                  </a:lnTo>
                  <a:lnTo>
                    <a:pt x="114" y="2268"/>
                  </a:lnTo>
                  <a:lnTo>
                    <a:pt x="170" y="2268"/>
                  </a:lnTo>
                  <a:lnTo>
                    <a:pt x="170" y="2325"/>
                  </a:lnTo>
                  <a:lnTo>
                    <a:pt x="284" y="2325"/>
                  </a:lnTo>
                  <a:lnTo>
                    <a:pt x="284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3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1FC74F0D-A686-44F8-8668-A46D29E6D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304" cy="1645"/>
            </a:xfrm>
            <a:custGeom>
              <a:avLst/>
              <a:gdLst>
                <a:gd name="T0" fmla="*/ 0 w 1304"/>
                <a:gd name="T1" fmla="*/ 1531 h 1645"/>
                <a:gd name="T2" fmla="*/ 227 w 1304"/>
                <a:gd name="T3" fmla="*/ 1588 h 1645"/>
                <a:gd name="T4" fmla="*/ 283 w 1304"/>
                <a:gd name="T5" fmla="*/ 1645 h 1645"/>
                <a:gd name="T6" fmla="*/ 397 w 1304"/>
                <a:gd name="T7" fmla="*/ 1588 h 1645"/>
                <a:gd name="T8" fmla="*/ 510 w 1304"/>
                <a:gd name="T9" fmla="*/ 1531 h 1645"/>
                <a:gd name="T10" fmla="*/ 567 w 1304"/>
                <a:gd name="T11" fmla="*/ 1588 h 1645"/>
                <a:gd name="T12" fmla="*/ 850 w 1304"/>
                <a:gd name="T13" fmla="*/ 1305 h 1645"/>
                <a:gd name="T14" fmla="*/ 907 w 1304"/>
                <a:gd name="T15" fmla="*/ 1191 h 1645"/>
                <a:gd name="T16" fmla="*/ 850 w 1304"/>
                <a:gd name="T17" fmla="*/ 1078 h 1645"/>
                <a:gd name="T18" fmla="*/ 907 w 1304"/>
                <a:gd name="T19" fmla="*/ 964 h 1645"/>
                <a:gd name="T20" fmla="*/ 794 w 1304"/>
                <a:gd name="T21" fmla="*/ 908 h 1645"/>
                <a:gd name="T22" fmla="*/ 850 w 1304"/>
                <a:gd name="T23" fmla="*/ 851 h 1645"/>
                <a:gd name="T24" fmla="*/ 907 w 1304"/>
                <a:gd name="T25" fmla="*/ 794 h 1645"/>
                <a:gd name="T26" fmla="*/ 964 w 1304"/>
                <a:gd name="T27" fmla="*/ 567 h 1645"/>
                <a:gd name="T28" fmla="*/ 1020 w 1304"/>
                <a:gd name="T29" fmla="*/ 511 h 1645"/>
                <a:gd name="T30" fmla="*/ 1247 w 1304"/>
                <a:gd name="T31" fmla="*/ 454 h 1645"/>
                <a:gd name="T32" fmla="*/ 1304 w 1304"/>
                <a:gd name="T33" fmla="*/ 341 h 1645"/>
                <a:gd name="T34" fmla="*/ 1247 w 1304"/>
                <a:gd name="T35" fmla="*/ 171 h 1645"/>
                <a:gd name="T36" fmla="*/ 1190 w 1304"/>
                <a:gd name="T37" fmla="*/ 114 h 1645"/>
                <a:gd name="T38" fmla="*/ 1134 w 1304"/>
                <a:gd name="T39" fmla="*/ 57 h 1645"/>
                <a:gd name="T40" fmla="*/ 1020 w 1304"/>
                <a:gd name="T41" fmla="*/ 114 h 1645"/>
                <a:gd name="T42" fmla="*/ 907 w 1304"/>
                <a:gd name="T43" fmla="*/ 114 h 1645"/>
                <a:gd name="T44" fmla="*/ 737 w 1304"/>
                <a:gd name="T45" fmla="*/ 57 h 1645"/>
                <a:gd name="T46" fmla="*/ 680 w 1304"/>
                <a:gd name="T47" fmla="*/ 0 h 1645"/>
                <a:gd name="T48" fmla="*/ 737 w 1304"/>
                <a:gd name="T49" fmla="*/ 171 h 1645"/>
                <a:gd name="T50" fmla="*/ 794 w 1304"/>
                <a:gd name="T51" fmla="*/ 284 h 1645"/>
                <a:gd name="T52" fmla="*/ 737 w 1304"/>
                <a:gd name="T53" fmla="*/ 567 h 1645"/>
                <a:gd name="T54" fmla="*/ 510 w 1304"/>
                <a:gd name="T55" fmla="*/ 681 h 1645"/>
                <a:gd name="T56" fmla="*/ 397 w 1304"/>
                <a:gd name="T57" fmla="*/ 964 h 1645"/>
                <a:gd name="T58" fmla="*/ 340 w 1304"/>
                <a:gd name="T59" fmla="*/ 1021 h 1645"/>
                <a:gd name="T60" fmla="*/ 227 w 1304"/>
                <a:gd name="T61" fmla="*/ 1191 h 1645"/>
                <a:gd name="T62" fmla="*/ 170 w 1304"/>
                <a:gd name="T63" fmla="*/ 1248 h 1645"/>
                <a:gd name="T64" fmla="*/ 113 w 1304"/>
                <a:gd name="T65" fmla="*/ 1305 h 1645"/>
                <a:gd name="T66" fmla="*/ 56 w 1304"/>
                <a:gd name="T67" fmla="*/ 1361 h 1645"/>
                <a:gd name="T68" fmla="*/ 0 w 1304"/>
                <a:gd name="T69" fmla="*/ 147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4" h="1645">
                  <a:moveTo>
                    <a:pt x="0" y="1475"/>
                  </a:moveTo>
                  <a:lnTo>
                    <a:pt x="0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645"/>
                  </a:lnTo>
                  <a:lnTo>
                    <a:pt x="397" y="1645"/>
                  </a:lnTo>
                  <a:lnTo>
                    <a:pt x="397" y="1588"/>
                  </a:lnTo>
                  <a:lnTo>
                    <a:pt x="510" y="1588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850" y="1588"/>
                  </a:lnTo>
                  <a:lnTo>
                    <a:pt x="850" y="1305"/>
                  </a:lnTo>
                  <a:lnTo>
                    <a:pt x="907" y="1305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078"/>
                  </a:lnTo>
                  <a:lnTo>
                    <a:pt x="907" y="1078"/>
                  </a:lnTo>
                  <a:lnTo>
                    <a:pt x="90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1247" y="511"/>
                  </a:lnTo>
                  <a:lnTo>
                    <a:pt x="1247" y="454"/>
                  </a:lnTo>
                  <a:lnTo>
                    <a:pt x="1304" y="454"/>
                  </a:lnTo>
                  <a:lnTo>
                    <a:pt x="1304" y="341"/>
                  </a:lnTo>
                  <a:lnTo>
                    <a:pt x="1247" y="341"/>
                  </a:lnTo>
                  <a:lnTo>
                    <a:pt x="1247" y="171"/>
                  </a:lnTo>
                  <a:lnTo>
                    <a:pt x="1190" y="171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171"/>
                  </a:lnTo>
                  <a:lnTo>
                    <a:pt x="737" y="171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510" y="68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0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C7F5DAD6-6956-4E3F-81E3-6785C674F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30"/>
              <a:ext cx="907" cy="964"/>
            </a:xfrm>
            <a:custGeom>
              <a:avLst/>
              <a:gdLst>
                <a:gd name="T0" fmla="*/ 510 w 907"/>
                <a:gd name="T1" fmla="*/ 57 h 964"/>
                <a:gd name="T2" fmla="*/ 510 w 907"/>
                <a:gd name="T3" fmla="*/ 170 h 964"/>
                <a:gd name="T4" fmla="*/ 453 w 907"/>
                <a:gd name="T5" fmla="*/ 170 h 964"/>
                <a:gd name="T6" fmla="*/ 453 w 907"/>
                <a:gd name="T7" fmla="*/ 227 h 964"/>
                <a:gd name="T8" fmla="*/ 226 w 907"/>
                <a:gd name="T9" fmla="*/ 227 h 964"/>
                <a:gd name="T10" fmla="*/ 226 w 907"/>
                <a:gd name="T11" fmla="*/ 283 h 964"/>
                <a:gd name="T12" fmla="*/ 170 w 907"/>
                <a:gd name="T13" fmla="*/ 283 h 964"/>
                <a:gd name="T14" fmla="*/ 170 w 907"/>
                <a:gd name="T15" fmla="*/ 510 h 964"/>
                <a:gd name="T16" fmla="*/ 113 w 907"/>
                <a:gd name="T17" fmla="*/ 510 h 964"/>
                <a:gd name="T18" fmla="*/ 113 w 907"/>
                <a:gd name="T19" fmla="*/ 567 h 964"/>
                <a:gd name="T20" fmla="*/ 56 w 907"/>
                <a:gd name="T21" fmla="*/ 567 h 964"/>
                <a:gd name="T22" fmla="*/ 56 w 907"/>
                <a:gd name="T23" fmla="*/ 624 h 964"/>
                <a:gd name="T24" fmla="*/ 0 w 907"/>
                <a:gd name="T25" fmla="*/ 624 h 964"/>
                <a:gd name="T26" fmla="*/ 0 w 907"/>
                <a:gd name="T27" fmla="*/ 680 h 964"/>
                <a:gd name="T28" fmla="*/ 113 w 907"/>
                <a:gd name="T29" fmla="*/ 680 h 964"/>
                <a:gd name="T30" fmla="*/ 113 w 907"/>
                <a:gd name="T31" fmla="*/ 794 h 964"/>
                <a:gd name="T32" fmla="*/ 56 w 907"/>
                <a:gd name="T33" fmla="*/ 794 h 964"/>
                <a:gd name="T34" fmla="*/ 56 w 907"/>
                <a:gd name="T35" fmla="*/ 850 h 964"/>
                <a:gd name="T36" fmla="*/ 56 w 907"/>
                <a:gd name="T37" fmla="*/ 907 h 964"/>
                <a:gd name="T38" fmla="*/ 113 w 907"/>
                <a:gd name="T39" fmla="*/ 907 h 964"/>
                <a:gd name="T40" fmla="*/ 113 w 907"/>
                <a:gd name="T41" fmla="*/ 964 h 964"/>
                <a:gd name="T42" fmla="*/ 170 w 907"/>
                <a:gd name="T43" fmla="*/ 964 h 964"/>
                <a:gd name="T44" fmla="*/ 170 w 907"/>
                <a:gd name="T45" fmla="*/ 907 h 964"/>
                <a:gd name="T46" fmla="*/ 283 w 907"/>
                <a:gd name="T47" fmla="*/ 907 h 964"/>
                <a:gd name="T48" fmla="*/ 283 w 907"/>
                <a:gd name="T49" fmla="*/ 850 h 964"/>
                <a:gd name="T50" fmla="*/ 396 w 907"/>
                <a:gd name="T51" fmla="*/ 850 h 964"/>
                <a:gd name="T52" fmla="*/ 396 w 907"/>
                <a:gd name="T53" fmla="*/ 794 h 964"/>
                <a:gd name="T54" fmla="*/ 453 w 907"/>
                <a:gd name="T55" fmla="*/ 794 h 964"/>
                <a:gd name="T56" fmla="*/ 453 w 907"/>
                <a:gd name="T57" fmla="*/ 737 h 964"/>
                <a:gd name="T58" fmla="*/ 510 w 907"/>
                <a:gd name="T59" fmla="*/ 737 h 964"/>
                <a:gd name="T60" fmla="*/ 510 w 907"/>
                <a:gd name="T61" fmla="*/ 624 h 964"/>
                <a:gd name="T62" fmla="*/ 567 w 907"/>
                <a:gd name="T63" fmla="*/ 624 h 964"/>
                <a:gd name="T64" fmla="*/ 567 w 907"/>
                <a:gd name="T65" fmla="*/ 510 h 964"/>
                <a:gd name="T66" fmla="*/ 623 w 907"/>
                <a:gd name="T67" fmla="*/ 510 h 964"/>
                <a:gd name="T68" fmla="*/ 623 w 907"/>
                <a:gd name="T69" fmla="*/ 454 h 964"/>
                <a:gd name="T70" fmla="*/ 737 w 907"/>
                <a:gd name="T71" fmla="*/ 454 h 964"/>
                <a:gd name="T72" fmla="*/ 737 w 907"/>
                <a:gd name="T73" fmla="*/ 397 h 964"/>
                <a:gd name="T74" fmla="*/ 850 w 907"/>
                <a:gd name="T75" fmla="*/ 397 h 964"/>
                <a:gd name="T76" fmla="*/ 850 w 907"/>
                <a:gd name="T77" fmla="*/ 283 h 964"/>
                <a:gd name="T78" fmla="*/ 907 w 907"/>
                <a:gd name="T79" fmla="*/ 283 h 964"/>
                <a:gd name="T80" fmla="*/ 907 w 907"/>
                <a:gd name="T81" fmla="*/ 170 h 964"/>
                <a:gd name="T82" fmla="*/ 850 w 907"/>
                <a:gd name="T83" fmla="*/ 170 h 964"/>
                <a:gd name="T84" fmla="*/ 850 w 907"/>
                <a:gd name="T85" fmla="*/ 113 h 964"/>
                <a:gd name="T86" fmla="*/ 793 w 907"/>
                <a:gd name="T87" fmla="*/ 113 h 964"/>
                <a:gd name="T88" fmla="*/ 793 w 907"/>
                <a:gd name="T89" fmla="*/ 57 h 964"/>
                <a:gd name="T90" fmla="*/ 737 w 907"/>
                <a:gd name="T91" fmla="*/ 57 h 964"/>
                <a:gd name="T92" fmla="*/ 737 w 907"/>
                <a:gd name="T93" fmla="*/ 0 h 964"/>
                <a:gd name="T94" fmla="*/ 567 w 907"/>
                <a:gd name="T95" fmla="*/ 0 h 964"/>
                <a:gd name="T96" fmla="*/ 567 w 907"/>
                <a:gd name="T97" fmla="*/ 57 h 964"/>
                <a:gd name="T98" fmla="*/ 510 w 907"/>
                <a:gd name="T9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10" y="57"/>
                  </a:move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396" y="850"/>
                  </a:lnTo>
                  <a:lnTo>
                    <a:pt x="396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011E11BD-12B8-4D77-951D-340833FF0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527"/>
              <a:ext cx="1588" cy="1361"/>
            </a:xfrm>
            <a:custGeom>
              <a:avLst/>
              <a:gdLst>
                <a:gd name="T0" fmla="*/ 681 w 1588"/>
                <a:gd name="T1" fmla="*/ 0 h 1361"/>
                <a:gd name="T2" fmla="*/ 567 w 1588"/>
                <a:gd name="T3" fmla="*/ 57 h 1361"/>
                <a:gd name="T4" fmla="*/ 511 w 1588"/>
                <a:gd name="T5" fmla="*/ 113 h 1361"/>
                <a:gd name="T6" fmla="*/ 454 w 1588"/>
                <a:gd name="T7" fmla="*/ 227 h 1361"/>
                <a:gd name="T8" fmla="*/ 397 w 1588"/>
                <a:gd name="T9" fmla="*/ 340 h 1361"/>
                <a:gd name="T10" fmla="*/ 340 w 1588"/>
                <a:gd name="T11" fmla="*/ 397 h 1361"/>
                <a:gd name="T12" fmla="*/ 227 w 1588"/>
                <a:gd name="T13" fmla="*/ 453 h 1361"/>
                <a:gd name="T14" fmla="*/ 114 w 1588"/>
                <a:gd name="T15" fmla="*/ 510 h 1361"/>
                <a:gd name="T16" fmla="*/ 57 w 1588"/>
                <a:gd name="T17" fmla="*/ 567 h 1361"/>
                <a:gd name="T18" fmla="*/ 0 w 1588"/>
                <a:gd name="T19" fmla="*/ 624 h 1361"/>
                <a:gd name="T20" fmla="*/ 57 w 1588"/>
                <a:gd name="T21" fmla="*/ 850 h 1361"/>
                <a:gd name="T22" fmla="*/ 114 w 1588"/>
                <a:gd name="T23" fmla="*/ 907 h 1361"/>
                <a:gd name="T24" fmla="*/ 170 w 1588"/>
                <a:gd name="T25" fmla="*/ 1077 h 1361"/>
                <a:gd name="T26" fmla="*/ 227 w 1588"/>
                <a:gd name="T27" fmla="*/ 1134 h 1361"/>
                <a:gd name="T28" fmla="*/ 454 w 1588"/>
                <a:gd name="T29" fmla="*/ 1191 h 1361"/>
                <a:gd name="T30" fmla="*/ 511 w 1588"/>
                <a:gd name="T31" fmla="*/ 1134 h 1361"/>
                <a:gd name="T32" fmla="*/ 567 w 1588"/>
                <a:gd name="T33" fmla="*/ 1191 h 1361"/>
                <a:gd name="T34" fmla="*/ 681 w 1588"/>
                <a:gd name="T35" fmla="*/ 1247 h 1361"/>
                <a:gd name="T36" fmla="*/ 681 w 1588"/>
                <a:gd name="T37" fmla="*/ 1361 h 1361"/>
                <a:gd name="T38" fmla="*/ 908 w 1588"/>
                <a:gd name="T39" fmla="*/ 1247 h 1361"/>
                <a:gd name="T40" fmla="*/ 1191 w 1588"/>
                <a:gd name="T41" fmla="*/ 1304 h 1361"/>
                <a:gd name="T42" fmla="*/ 1361 w 1588"/>
                <a:gd name="T43" fmla="*/ 1247 h 1361"/>
                <a:gd name="T44" fmla="*/ 1418 w 1588"/>
                <a:gd name="T45" fmla="*/ 1134 h 1361"/>
                <a:gd name="T46" fmla="*/ 1475 w 1588"/>
                <a:gd name="T47" fmla="*/ 1077 h 1361"/>
                <a:gd name="T48" fmla="*/ 1531 w 1588"/>
                <a:gd name="T49" fmla="*/ 1020 h 1361"/>
                <a:gd name="T50" fmla="*/ 1588 w 1588"/>
                <a:gd name="T51" fmla="*/ 907 h 1361"/>
                <a:gd name="T52" fmla="*/ 1531 w 1588"/>
                <a:gd name="T53" fmla="*/ 850 h 1361"/>
                <a:gd name="T54" fmla="*/ 1475 w 1588"/>
                <a:gd name="T55" fmla="*/ 794 h 1361"/>
                <a:gd name="T56" fmla="*/ 1418 w 1588"/>
                <a:gd name="T57" fmla="*/ 737 h 1361"/>
                <a:gd name="T58" fmla="*/ 1475 w 1588"/>
                <a:gd name="T59" fmla="*/ 340 h 1361"/>
                <a:gd name="T60" fmla="*/ 1248 w 1588"/>
                <a:gd name="T61" fmla="*/ 453 h 1361"/>
                <a:gd name="T62" fmla="*/ 1134 w 1588"/>
                <a:gd name="T63" fmla="*/ 227 h 1361"/>
                <a:gd name="T64" fmla="*/ 1021 w 1588"/>
                <a:gd name="T65" fmla="*/ 113 h 1361"/>
                <a:gd name="T66" fmla="*/ 964 w 1588"/>
                <a:gd name="T6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361">
                  <a:moveTo>
                    <a:pt x="96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1191" y="1247"/>
                  </a:lnTo>
                  <a:lnTo>
                    <a:pt x="1191" y="1304"/>
                  </a:lnTo>
                  <a:lnTo>
                    <a:pt x="1361" y="1304"/>
                  </a:lnTo>
                  <a:lnTo>
                    <a:pt x="1361" y="1247"/>
                  </a:lnTo>
                  <a:lnTo>
                    <a:pt x="1418" y="1247"/>
                  </a:lnTo>
                  <a:lnTo>
                    <a:pt x="141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1020"/>
                  </a:lnTo>
                  <a:lnTo>
                    <a:pt x="1588" y="1020"/>
                  </a:lnTo>
                  <a:lnTo>
                    <a:pt x="1588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475" y="850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535575A3-8D16-4D9B-9D2F-2669925C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223"/>
              <a:ext cx="737" cy="1077"/>
            </a:xfrm>
            <a:custGeom>
              <a:avLst/>
              <a:gdLst>
                <a:gd name="T0" fmla="*/ 454 w 737"/>
                <a:gd name="T1" fmla="*/ 0 h 1077"/>
                <a:gd name="T2" fmla="*/ 454 w 737"/>
                <a:gd name="T3" fmla="*/ 113 h 1077"/>
                <a:gd name="T4" fmla="*/ 397 w 737"/>
                <a:gd name="T5" fmla="*/ 113 h 1077"/>
                <a:gd name="T6" fmla="*/ 397 w 737"/>
                <a:gd name="T7" fmla="*/ 170 h 1077"/>
                <a:gd name="T8" fmla="*/ 341 w 737"/>
                <a:gd name="T9" fmla="*/ 170 h 1077"/>
                <a:gd name="T10" fmla="*/ 341 w 737"/>
                <a:gd name="T11" fmla="*/ 340 h 1077"/>
                <a:gd name="T12" fmla="*/ 284 w 737"/>
                <a:gd name="T13" fmla="*/ 340 h 1077"/>
                <a:gd name="T14" fmla="*/ 284 w 737"/>
                <a:gd name="T15" fmla="*/ 453 h 1077"/>
                <a:gd name="T16" fmla="*/ 227 w 737"/>
                <a:gd name="T17" fmla="*/ 453 h 1077"/>
                <a:gd name="T18" fmla="*/ 227 w 737"/>
                <a:gd name="T19" fmla="*/ 510 h 1077"/>
                <a:gd name="T20" fmla="*/ 170 w 737"/>
                <a:gd name="T21" fmla="*/ 510 h 1077"/>
                <a:gd name="T22" fmla="*/ 170 w 737"/>
                <a:gd name="T23" fmla="*/ 737 h 1077"/>
                <a:gd name="T24" fmla="*/ 57 w 737"/>
                <a:gd name="T25" fmla="*/ 737 h 1077"/>
                <a:gd name="T26" fmla="*/ 57 w 737"/>
                <a:gd name="T27" fmla="*/ 794 h 1077"/>
                <a:gd name="T28" fmla="*/ 0 w 737"/>
                <a:gd name="T29" fmla="*/ 794 h 1077"/>
                <a:gd name="T30" fmla="*/ 0 w 737"/>
                <a:gd name="T31" fmla="*/ 907 h 1077"/>
                <a:gd name="T32" fmla="*/ 114 w 737"/>
                <a:gd name="T33" fmla="*/ 907 h 1077"/>
                <a:gd name="T34" fmla="*/ 114 w 737"/>
                <a:gd name="T35" fmla="*/ 964 h 1077"/>
                <a:gd name="T36" fmla="*/ 170 w 737"/>
                <a:gd name="T37" fmla="*/ 964 h 1077"/>
                <a:gd name="T38" fmla="*/ 170 w 737"/>
                <a:gd name="T39" fmla="*/ 1020 h 1077"/>
                <a:gd name="T40" fmla="*/ 227 w 737"/>
                <a:gd name="T41" fmla="*/ 1020 h 1077"/>
                <a:gd name="T42" fmla="*/ 227 w 737"/>
                <a:gd name="T43" fmla="*/ 1077 h 1077"/>
                <a:gd name="T44" fmla="*/ 454 w 737"/>
                <a:gd name="T45" fmla="*/ 1077 h 1077"/>
                <a:gd name="T46" fmla="*/ 454 w 737"/>
                <a:gd name="T47" fmla="*/ 964 h 1077"/>
                <a:gd name="T48" fmla="*/ 624 w 737"/>
                <a:gd name="T49" fmla="*/ 964 h 1077"/>
                <a:gd name="T50" fmla="*/ 624 w 737"/>
                <a:gd name="T51" fmla="*/ 794 h 1077"/>
                <a:gd name="T52" fmla="*/ 737 w 737"/>
                <a:gd name="T53" fmla="*/ 794 h 1077"/>
                <a:gd name="T54" fmla="*/ 737 w 737"/>
                <a:gd name="T55" fmla="*/ 680 h 1077"/>
                <a:gd name="T56" fmla="*/ 624 w 737"/>
                <a:gd name="T57" fmla="*/ 680 h 1077"/>
                <a:gd name="T58" fmla="*/ 624 w 737"/>
                <a:gd name="T59" fmla="*/ 567 h 1077"/>
                <a:gd name="T60" fmla="*/ 511 w 737"/>
                <a:gd name="T61" fmla="*/ 567 h 1077"/>
                <a:gd name="T62" fmla="*/ 511 w 737"/>
                <a:gd name="T63" fmla="*/ 453 h 1077"/>
                <a:gd name="T64" fmla="*/ 624 w 737"/>
                <a:gd name="T65" fmla="*/ 453 h 1077"/>
                <a:gd name="T66" fmla="*/ 624 w 737"/>
                <a:gd name="T67" fmla="*/ 227 h 1077"/>
                <a:gd name="T68" fmla="*/ 567 w 737"/>
                <a:gd name="T69" fmla="*/ 227 h 1077"/>
                <a:gd name="T70" fmla="*/ 567 w 737"/>
                <a:gd name="T71" fmla="*/ 56 h 1077"/>
                <a:gd name="T72" fmla="*/ 567 w 737"/>
                <a:gd name="T73" fmla="*/ 0 h 1077"/>
                <a:gd name="T74" fmla="*/ 454 w 737"/>
                <a:gd name="T7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77">
                  <a:moveTo>
                    <a:pt x="454" y="0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454" y="1077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453"/>
                  </a:lnTo>
                  <a:lnTo>
                    <a:pt x="624" y="45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858296CF-8C3F-4D87-841D-AD40BD38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6017"/>
              <a:ext cx="737" cy="963"/>
            </a:xfrm>
            <a:custGeom>
              <a:avLst/>
              <a:gdLst>
                <a:gd name="T0" fmla="*/ 624 w 737"/>
                <a:gd name="T1" fmla="*/ 0 h 963"/>
                <a:gd name="T2" fmla="*/ 397 w 737"/>
                <a:gd name="T3" fmla="*/ 0 h 963"/>
                <a:gd name="T4" fmla="*/ 397 w 737"/>
                <a:gd name="T5" fmla="*/ 170 h 963"/>
                <a:gd name="T6" fmla="*/ 227 w 737"/>
                <a:gd name="T7" fmla="*/ 170 h 963"/>
                <a:gd name="T8" fmla="*/ 227 w 737"/>
                <a:gd name="T9" fmla="*/ 283 h 963"/>
                <a:gd name="T10" fmla="*/ 57 w 737"/>
                <a:gd name="T11" fmla="*/ 283 h 963"/>
                <a:gd name="T12" fmla="*/ 57 w 737"/>
                <a:gd name="T13" fmla="*/ 396 h 963"/>
                <a:gd name="T14" fmla="*/ 0 w 737"/>
                <a:gd name="T15" fmla="*/ 396 h 963"/>
                <a:gd name="T16" fmla="*/ 0 w 737"/>
                <a:gd name="T17" fmla="*/ 510 h 963"/>
                <a:gd name="T18" fmla="*/ 170 w 737"/>
                <a:gd name="T19" fmla="*/ 510 h 963"/>
                <a:gd name="T20" fmla="*/ 170 w 737"/>
                <a:gd name="T21" fmla="*/ 623 h 963"/>
                <a:gd name="T22" fmla="*/ 227 w 737"/>
                <a:gd name="T23" fmla="*/ 623 h 963"/>
                <a:gd name="T24" fmla="*/ 227 w 737"/>
                <a:gd name="T25" fmla="*/ 737 h 963"/>
                <a:gd name="T26" fmla="*/ 340 w 737"/>
                <a:gd name="T27" fmla="*/ 737 h 963"/>
                <a:gd name="T28" fmla="*/ 340 w 737"/>
                <a:gd name="T29" fmla="*/ 963 h 963"/>
                <a:gd name="T30" fmla="*/ 454 w 737"/>
                <a:gd name="T31" fmla="*/ 963 h 963"/>
                <a:gd name="T32" fmla="*/ 454 w 737"/>
                <a:gd name="T33" fmla="*/ 850 h 963"/>
                <a:gd name="T34" fmla="*/ 681 w 737"/>
                <a:gd name="T35" fmla="*/ 850 h 963"/>
                <a:gd name="T36" fmla="*/ 681 w 737"/>
                <a:gd name="T37" fmla="*/ 453 h 963"/>
                <a:gd name="T38" fmla="*/ 737 w 737"/>
                <a:gd name="T39" fmla="*/ 453 h 963"/>
                <a:gd name="T40" fmla="*/ 737 w 737"/>
                <a:gd name="T41" fmla="*/ 226 h 963"/>
                <a:gd name="T42" fmla="*/ 681 w 737"/>
                <a:gd name="T43" fmla="*/ 226 h 963"/>
                <a:gd name="T44" fmla="*/ 681 w 737"/>
                <a:gd name="T45" fmla="*/ 56 h 963"/>
                <a:gd name="T46" fmla="*/ 624 w 737"/>
                <a:gd name="T47" fmla="*/ 56 h 963"/>
                <a:gd name="T48" fmla="*/ 624 w 737"/>
                <a:gd name="T4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963">
                  <a:moveTo>
                    <a:pt x="624" y="0"/>
                  </a:moveTo>
                  <a:lnTo>
                    <a:pt x="397" y="0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63"/>
                  </a:lnTo>
                  <a:lnTo>
                    <a:pt x="454" y="963"/>
                  </a:lnTo>
                  <a:lnTo>
                    <a:pt x="454" y="850"/>
                  </a:lnTo>
                  <a:lnTo>
                    <a:pt x="681" y="85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81" y="226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F8DFB611-E0D0-443E-A108-09E744FC6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109"/>
              <a:ext cx="964" cy="1078"/>
            </a:xfrm>
            <a:custGeom>
              <a:avLst/>
              <a:gdLst>
                <a:gd name="T0" fmla="*/ 284 w 964"/>
                <a:gd name="T1" fmla="*/ 0 h 1078"/>
                <a:gd name="T2" fmla="*/ 114 w 964"/>
                <a:gd name="T3" fmla="*/ 0 h 1078"/>
                <a:gd name="T4" fmla="*/ 114 w 964"/>
                <a:gd name="T5" fmla="*/ 114 h 1078"/>
                <a:gd name="T6" fmla="*/ 57 w 964"/>
                <a:gd name="T7" fmla="*/ 114 h 1078"/>
                <a:gd name="T8" fmla="*/ 57 w 964"/>
                <a:gd name="T9" fmla="*/ 170 h 1078"/>
                <a:gd name="T10" fmla="*/ 0 w 964"/>
                <a:gd name="T11" fmla="*/ 170 h 1078"/>
                <a:gd name="T12" fmla="*/ 0 w 964"/>
                <a:gd name="T13" fmla="*/ 454 h 1078"/>
                <a:gd name="T14" fmla="*/ 57 w 964"/>
                <a:gd name="T15" fmla="*/ 454 h 1078"/>
                <a:gd name="T16" fmla="*/ 57 w 964"/>
                <a:gd name="T17" fmla="*/ 737 h 1078"/>
                <a:gd name="T18" fmla="*/ 114 w 964"/>
                <a:gd name="T19" fmla="*/ 737 h 1078"/>
                <a:gd name="T20" fmla="*/ 114 w 964"/>
                <a:gd name="T21" fmla="*/ 794 h 1078"/>
                <a:gd name="T22" fmla="*/ 284 w 964"/>
                <a:gd name="T23" fmla="*/ 794 h 1078"/>
                <a:gd name="T24" fmla="*/ 284 w 964"/>
                <a:gd name="T25" fmla="*/ 851 h 1078"/>
                <a:gd name="T26" fmla="*/ 397 w 964"/>
                <a:gd name="T27" fmla="*/ 851 h 1078"/>
                <a:gd name="T28" fmla="*/ 397 w 964"/>
                <a:gd name="T29" fmla="*/ 794 h 1078"/>
                <a:gd name="T30" fmla="*/ 511 w 964"/>
                <a:gd name="T31" fmla="*/ 794 h 1078"/>
                <a:gd name="T32" fmla="*/ 511 w 964"/>
                <a:gd name="T33" fmla="*/ 851 h 1078"/>
                <a:gd name="T34" fmla="*/ 567 w 964"/>
                <a:gd name="T35" fmla="*/ 851 h 1078"/>
                <a:gd name="T36" fmla="*/ 567 w 964"/>
                <a:gd name="T37" fmla="*/ 908 h 1078"/>
                <a:gd name="T38" fmla="*/ 624 w 964"/>
                <a:gd name="T39" fmla="*/ 908 h 1078"/>
                <a:gd name="T40" fmla="*/ 624 w 964"/>
                <a:gd name="T41" fmla="*/ 1078 h 1078"/>
                <a:gd name="T42" fmla="*/ 738 w 964"/>
                <a:gd name="T43" fmla="*/ 1078 h 1078"/>
                <a:gd name="T44" fmla="*/ 738 w 964"/>
                <a:gd name="T45" fmla="*/ 1021 h 1078"/>
                <a:gd name="T46" fmla="*/ 794 w 964"/>
                <a:gd name="T47" fmla="*/ 1021 h 1078"/>
                <a:gd name="T48" fmla="*/ 794 w 964"/>
                <a:gd name="T49" fmla="*/ 908 h 1078"/>
                <a:gd name="T50" fmla="*/ 851 w 964"/>
                <a:gd name="T51" fmla="*/ 908 h 1078"/>
                <a:gd name="T52" fmla="*/ 851 w 964"/>
                <a:gd name="T53" fmla="*/ 851 h 1078"/>
                <a:gd name="T54" fmla="*/ 964 w 964"/>
                <a:gd name="T55" fmla="*/ 851 h 1078"/>
                <a:gd name="T56" fmla="*/ 964 w 964"/>
                <a:gd name="T57" fmla="*/ 567 h 1078"/>
                <a:gd name="T58" fmla="*/ 738 w 964"/>
                <a:gd name="T59" fmla="*/ 567 h 1078"/>
                <a:gd name="T60" fmla="*/ 738 w 964"/>
                <a:gd name="T61" fmla="*/ 454 h 1078"/>
                <a:gd name="T62" fmla="*/ 681 w 964"/>
                <a:gd name="T63" fmla="*/ 454 h 1078"/>
                <a:gd name="T64" fmla="*/ 681 w 964"/>
                <a:gd name="T65" fmla="*/ 397 h 1078"/>
                <a:gd name="T66" fmla="*/ 567 w 964"/>
                <a:gd name="T67" fmla="*/ 397 h 1078"/>
                <a:gd name="T68" fmla="*/ 567 w 964"/>
                <a:gd name="T69" fmla="*/ 341 h 1078"/>
                <a:gd name="T70" fmla="*/ 454 w 964"/>
                <a:gd name="T71" fmla="*/ 341 h 1078"/>
                <a:gd name="T72" fmla="*/ 454 w 964"/>
                <a:gd name="T73" fmla="*/ 284 h 1078"/>
                <a:gd name="T74" fmla="*/ 341 w 964"/>
                <a:gd name="T75" fmla="*/ 284 h 1078"/>
                <a:gd name="T76" fmla="*/ 341 w 964"/>
                <a:gd name="T77" fmla="*/ 170 h 1078"/>
                <a:gd name="T78" fmla="*/ 284 w 964"/>
                <a:gd name="T79" fmla="*/ 170 h 1078"/>
                <a:gd name="T80" fmla="*/ 284 w 964"/>
                <a:gd name="T81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8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624" y="908"/>
                  </a:lnTo>
                  <a:lnTo>
                    <a:pt x="624" y="1078"/>
                  </a:lnTo>
                  <a:lnTo>
                    <a:pt x="738" y="1078"/>
                  </a:lnTo>
                  <a:lnTo>
                    <a:pt x="738" y="1021"/>
                  </a:lnTo>
                  <a:lnTo>
                    <a:pt x="794" y="1021"/>
                  </a:lnTo>
                  <a:lnTo>
                    <a:pt x="794" y="908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64" y="851"/>
                  </a:lnTo>
                  <a:lnTo>
                    <a:pt x="964" y="567"/>
                  </a:lnTo>
                  <a:lnTo>
                    <a:pt x="738" y="567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F1D8BB9A-03CD-440C-A8BF-DA56243E5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939"/>
              <a:ext cx="851" cy="794"/>
            </a:xfrm>
            <a:custGeom>
              <a:avLst/>
              <a:gdLst>
                <a:gd name="T0" fmla="*/ 851 w 851"/>
                <a:gd name="T1" fmla="*/ 227 h 794"/>
                <a:gd name="T2" fmla="*/ 794 w 851"/>
                <a:gd name="T3" fmla="*/ 227 h 794"/>
                <a:gd name="T4" fmla="*/ 794 w 851"/>
                <a:gd name="T5" fmla="*/ 170 h 794"/>
                <a:gd name="T6" fmla="*/ 737 w 851"/>
                <a:gd name="T7" fmla="*/ 170 h 794"/>
                <a:gd name="T8" fmla="*/ 737 w 851"/>
                <a:gd name="T9" fmla="*/ 114 h 794"/>
                <a:gd name="T10" fmla="*/ 397 w 851"/>
                <a:gd name="T11" fmla="*/ 114 h 794"/>
                <a:gd name="T12" fmla="*/ 397 w 851"/>
                <a:gd name="T13" fmla="*/ 0 h 794"/>
                <a:gd name="T14" fmla="*/ 340 w 851"/>
                <a:gd name="T15" fmla="*/ 0 h 794"/>
                <a:gd name="T16" fmla="*/ 340 w 851"/>
                <a:gd name="T17" fmla="*/ 57 h 794"/>
                <a:gd name="T18" fmla="*/ 284 w 851"/>
                <a:gd name="T19" fmla="*/ 57 h 794"/>
                <a:gd name="T20" fmla="*/ 284 w 851"/>
                <a:gd name="T21" fmla="*/ 114 h 794"/>
                <a:gd name="T22" fmla="*/ 170 w 851"/>
                <a:gd name="T23" fmla="*/ 114 h 794"/>
                <a:gd name="T24" fmla="*/ 170 w 851"/>
                <a:gd name="T25" fmla="*/ 170 h 794"/>
                <a:gd name="T26" fmla="*/ 113 w 851"/>
                <a:gd name="T27" fmla="*/ 170 h 794"/>
                <a:gd name="T28" fmla="*/ 113 w 851"/>
                <a:gd name="T29" fmla="*/ 227 h 794"/>
                <a:gd name="T30" fmla="*/ 57 w 851"/>
                <a:gd name="T31" fmla="*/ 227 h 794"/>
                <a:gd name="T32" fmla="*/ 57 w 851"/>
                <a:gd name="T33" fmla="*/ 340 h 794"/>
                <a:gd name="T34" fmla="*/ 0 w 851"/>
                <a:gd name="T35" fmla="*/ 340 h 794"/>
                <a:gd name="T36" fmla="*/ 0 w 851"/>
                <a:gd name="T37" fmla="*/ 511 h 794"/>
                <a:gd name="T38" fmla="*/ 113 w 851"/>
                <a:gd name="T39" fmla="*/ 511 h 794"/>
                <a:gd name="T40" fmla="*/ 113 w 851"/>
                <a:gd name="T41" fmla="*/ 567 h 794"/>
                <a:gd name="T42" fmla="*/ 227 w 851"/>
                <a:gd name="T43" fmla="*/ 567 h 794"/>
                <a:gd name="T44" fmla="*/ 227 w 851"/>
                <a:gd name="T45" fmla="*/ 624 h 794"/>
                <a:gd name="T46" fmla="*/ 284 w 851"/>
                <a:gd name="T47" fmla="*/ 624 h 794"/>
                <a:gd name="T48" fmla="*/ 284 w 851"/>
                <a:gd name="T49" fmla="*/ 737 h 794"/>
                <a:gd name="T50" fmla="*/ 510 w 851"/>
                <a:gd name="T51" fmla="*/ 737 h 794"/>
                <a:gd name="T52" fmla="*/ 510 w 851"/>
                <a:gd name="T53" fmla="*/ 794 h 794"/>
                <a:gd name="T54" fmla="*/ 567 w 851"/>
                <a:gd name="T55" fmla="*/ 794 h 794"/>
                <a:gd name="T56" fmla="*/ 567 w 851"/>
                <a:gd name="T57" fmla="*/ 737 h 794"/>
                <a:gd name="T58" fmla="*/ 624 w 851"/>
                <a:gd name="T59" fmla="*/ 737 h 794"/>
                <a:gd name="T60" fmla="*/ 624 w 851"/>
                <a:gd name="T61" fmla="*/ 624 h 794"/>
                <a:gd name="T62" fmla="*/ 681 w 851"/>
                <a:gd name="T63" fmla="*/ 624 h 794"/>
                <a:gd name="T64" fmla="*/ 681 w 851"/>
                <a:gd name="T65" fmla="*/ 454 h 794"/>
                <a:gd name="T66" fmla="*/ 737 w 851"/>
                <a:gd name="T67" fmla="*/ 454 h 794"/>
                <a:gd name="T68" fmla="*/ 737 w 851"/>
                <a:gd name="T69" fmla="*/ 397 h 794"/>
                <a:gd name="T70" fmla="*/ 794 w 851"/>
                <a:gd name="T71" fmla="*/ 397 h 794"/>
                <a:gd name="T72" fmla="*/ 794 w 851"/>
                <a:gd name="T73" fmla="*/ 284 h 794"/>
                <a:gd name="T74" fmla="*/ 851 w 851"/>
                <a:gd name="T75" fmla="*/ 284 h 794"/>
                <a:gd name="T76" fmla="*/ 851 w 851"/>
                <a:gd name="T7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794">
                  <a:moveTo>
                    <a:pt x="851" y="227"/>
                  </a:move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DA268BB9-C4D0-4D0F-9FBB-CECC45B21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7 w 567"/>
                <a:gd name="T1" fmla="*/ 284 h 567"/>
                <a:gd name="T2" fmla="*/ 57 w 567"/>
                <a:gd name="T3" fmla="*/ 227 h 567"/>
                <a:gd name="T4" fmla="*/ 170 w 567"/>
                <a:gd name="T5" fmla="*/ 227 h 567"/>
                <a:gd name="T6" fmla="*/ 170 w 567"/>
                <a:gd name="T7" fmla="*/ 0 h 567"/>
                <a:gd name="T8" fmla="*/ 227 w 567"/>
                <a:gd name="T9" fmla="*/ 0 h 567"/>
                <a:gd name="T10" fmla="*/ 227 w 567"/>
                <a:gd name="T11" fmla="*/ 57 h 567"/>
                <a:gd name="T12" fmla="*/ 284 w 567"/>
                <a:gd name="T13" fmla="*/ 57 h 567"/>
                <a:gd name="T14" fmla="*/ 284 w 567"/>
                <a:gd name="T15" fmla="*/ 113 h 567"/>
                <a:gd name="T16" fmla="*/ 567 w 567"/>
                <a:gd name="T17" fmla="*/ 113 h 567"/>
                <a:gd name="T18" fmla="*/ 567 w 567"/>
                <a:gd name="T19" fmla="*/ 170 h 567"/>
                <a:gd name="T20" fmla="*/ 511 w 567"/>
                <a:gd name="T21" fmla="*/ 170 h 567"/>
                <a:gd name="T22" fmla="*/ 511 w 567"/>
                <a:gd name="T23" fmla="*/ 340 h 567"/>
                <a:gd name="T24" fmla="*/ 227 w 567"/>
                <a:gd name="T25" fmla="*/ 340 h 567"/>
                <a:gd name="T26" fmla="*/ 227 w 567"/>
                <a:gd name="T27" fmla="*/ 454 h 567"/>
                <a:gd name="T28" fmla="*/ 284 w 567"/>
                <a:gd name="T29" fmla="*/ 454 h 567"/>
                <a:gd name="T30" fmla="*/ 284 w 567"/>
                <a:gd name="T31" fmla="*/ 567 h 567"/>
                <a:gd name="T32" fmla="*/ 57 w 567"/>
                <a:gd name="T33" fmla="*/ 567 h 567"/>
                <a:gd name="T34" fmla="*/ 57 w 567"/>
                <a:gd name="T35" fmla="*/ 510 h 567"/>
                <a:gd name="T36" fmla="*/ 0 w 567"/>
                <a:gd name="T37" fmla="*/ 510 h 567"/>
                <a:gd name="T38" fmla="*/ 0 w 567"/>
                <a:gd name="T39" fmla="*/ 284 h 567"/>
                <a:gd name="T40" fmla="*/ 57 w 567"/>
                <a:gd name="T41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67">
                  <a:moveTo>
                    <a:pt x="57" y="284"/>
                  </a:moveTo>
                  <a:lnTo>
                    <a:pt x="5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84"/>
                  </a:lnTo>
                  <a:lnTo>
                    <a:pt x="5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F2452290-961E-4C36-A88A-FA7A4FA87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29"/>
              <a:ext cx="1190" cy="964"/>
            </a:xfrm>
            <a:custGeom>
              <a:avLst/>
              <a:gdLst>
                <a:gd name="T0" fmla="*/ 1190 w 1190"/>
                <a:gd name="T1" fmla="*/ 57 h 964"/>
                <a:gd name="T2" fmla="*/ 1190 w 1190"/>
                <a:gd name="T3" fmla="*/ 113 h 964"/>
                <a:gd name="T4" fmla="*/ 1134 w 1190"/>
                <a:gd name="T5" fmla="*/ 113 h 964"/>
                <a:gd name="T6" fmla="*/ 1134 w 1190"/>
                <a:gd name="T7" fmla="*/ 170 h 964"/>
                <a:gd name="T8" fmla="*/ 1190 w 1190"/>
                <a:gd name="T9" fmla="*/ 170 h 964"/>
                <a:gd name="T10" fmla="*/ 1190 w 1190"/>
                <a:gd name="T11" fmla="*/ 397 h 964"/>
                <a:gd name="T12" fmla="*/ 1077 w 1190"/>
                <a:gd name="T13" fmla="*/ 397 h 964"/>
                <a:gd name="T14" fmla="*/ 1077 w 1190"/>
                <a:gd name="T15" fmla="*/ 454 h 964"/>
                <a:gd name="T16" fmla="*/ 1020 w 1190"/>
                <a:gd name="T17" fmla="*/ 454 h 964"/>
                <a:gd name="T18" fmla="*/ 1021 w 1190"/>
                <a:gd name="T19" fmla="*/ 625 h 964"/>
                <a:gd name="T20" fmla="*/ 680 w 1190"/>
                <a:gd name="T21" fmla="*/ 624 h 964"/>
                <a:gd name="T22" fmla="*/ 680 w 1190"/>
                <a:gd name="T23" fmla="*/ 510 h 964"/>
                <a:gd name="T24" fmla="*/ 623 w 1190"/>
                <a:gd name="T25" fmla="*/ 510 h 964"/>
                <a:gd name="T26" fmla="*/ 623 w 1190"/>
                <a:gd name="T27" fmla="*/ 567 h 964"/>
                <a:gd name="T28" fmla="*/ 567 w 1190"/>
                <a:gd name="T29" fmla="*/ 567 h 964"/>
                <a:gd name="T30" fmla="*/ 567 w 1190"/>
                <a:gd name="T31" fmla="*/ 624 h 964"/>
                <a:gd name="T32" fmla="*/ 453 w 1190"/>
                <a:gd name="T33" fmla="*/ 624 h 964"/>
                <a:gd name="T34" fmla="*/ 453 w 1190"/>
                <a:gd name="T35" fmla="*/ 680 h 964"/>
                <a:gd name="T36" fmla="*/ 396 w 1190"/>
                <a:gd name="T37" fmla="*/ 680 h 964"/>
                <a:gd name="T38" fmla="*/ 396 w 1190"/>
                <a:gd name="T39" fmla="*/ 737 h 964"/>
                <a:gd name="T40" fmla="*/ 340 w 1190"/>
                <a:gd name="T41" fmla="*/ 737 h 964"/>
                <a:gd name="T42" fmla="*/ 340 w 1190"/>
                <a:gd name="T43" fmla="*/ 850 h 964"/>
                <a:gd name="T44" fmla="*/ 283 w 1190"/>
                <a:gd name="T45" fmla="*/ 850 h 964"/>
                <a:gd name="T46" fmla="*/ 283 w 1190"/>
                <a:gd name="T47" fmla="*/ 964 h 964"/>
                <a:gd name="T48" fmla="*/ 170 w 1190"/>
                <a:gd name="T49" fmla="*/ 964 h 964"/>
                <a:gd name="T50" fmla="*/ 170 w 1190"/>
                <a:gd name="T51" fmla="*/ 850 h 964"/>
                <a:gd name="T52" fmla="*/ 113 w 1190"/>
                <a:gd name="T53" fmla="*/ 850 h 964"/>
                <a:gd name="T54" fmla="*/ 113 w 1190"/>
                <a:gd name="T55" fmla="*/ 680 h 964"/>
                <a:gd name="T56" fmla="*/ 0 w 1190"/>
                <a:gd name="T57" fmla="*/ 680 h 964"/>
                <a:gd name="T58" fmla="*/ 0 w 1190"/>
                <a:gd name="T59" fmla="*/ 510 h 964"/>
                <a:gd name="T60" fmla="*/ 226 w 1190"/>
                <a:gd name="T61" fmla="*/ 510 h 964"/>
                <a:gd name="T62" fmla="*/ 226 w 1190"/>
                <a:gd name="T63" fmla="*/ 397 h 964"/>
                <a:gd name="T64" fmla="*/ 340 w 1190"/>
                <a:gd name="T65" fmla="*/ 397 h 964"/>
                <a:gd name="T66" fmla="*/ 340 w 1190"/>
                <a:gd name="T67" fmla="*/ 340 h 964"/>
                <a:gd name="T68" fmla="*/ 396 w 1190"/>
                <a:gd name="T69" fmla="*/ 340 h 964"/>
                <a:gd name="T70" fmla="*/ 396 w 1190"/>
                <a:gd name="T71" fmla="*/ 283 h 964"/>
                <a:gd name="T72" fmla="*/ 453 w 1190"/>
                <a:gd name="T73" fmla="*/ 283 h 964"/>
                <a:gd name="T74" fmla="*/ 453 w 1190"/>
                <a:gd name="T75" fmla="*/ 340 h 964"/>
                <a:gd name="T76" fmla="*/ 510 w 1190"/>
                <a:gd name="T77" fmla="*/ 340 h 964"/>
                <a:gd name="T78" fmla="*/ 510 w 1190"/>
                <a:gd name="T79" fmla="*/ 283 h 964"/>
                <a:gd name="T80" fmla="*/ 567 w 1190"/>
                <a:gd name="T81" fmla="*/ 283 h 964"/>
                <a:gd name="T82" fmla="*/ 567 w 1190"/>
                <a:gd name="T83" fmla="*/ 227 h 964"/>
                <a:gd name="T84" fmla="*/ 737 w 1190"/>
                <a:gd name="T85" fmla="*/ 227 h 964"/>
                <a:gd name="T86" fmla="*/ 737 w 1190"/>
                <a:gd name="T87" fmla="*/ 113 h 964"/>
                <a:gd name="T88" fmla="*/ 793 w 1190"/>
                <a:gd name="T89" fmla="*/ 113 h 964"/>
                <a:gd name="T90" fmla="*/ 793 w 1190"/>
                <a:gd name="T91" fmla="*/ 57 h 964"/>
                <a:gd name="T92" fmla="*/ 964 w 1190"/>
                <a:gd name="T93" fmla="*/ 57 h 964"/>
                <a:gd name="T94" fmla="*/ 964 w 1190"/>
                <a:gd name="T95" fmla="*/ 0 h 964"/>
                <a:gd name="T96" fmla="*/ 1134 w 1190"/>
                <a:gd name="T97" fmla="*/ 0 h 964"/>
                <a:gd name="T98" fmla="*/ 1134 w 1190"/>
                <a:gd name="T99" fmla="*/ 57 h 964"/>
                <a:gd name="T100" fmla="*/ 1190 w 1190"/>
                <a:gd name="T101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64">
                  <a:moveTo>
                    <a:pt x="1190" y="57"/>
                  </a:moveTo>
                  <a:lnTo>
                    <a:pt x="1190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1" y="625"/>
                  </a:lnTo>
                  <a:lnTo>
                    <a:pt x="680" y="62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10"/>
                  </a:lnTo>
                  <a:lnTo>
                    <a:pt x="226" y="510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02D3859F-8C45-4C8A-B74C-3607AFEC3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47" cy="737"/>
            </a:xfrm>
            <a:custGeom>
              <a:avLst/>
              <a:gdLst>
                <a:gd name="T0" fmla="*/ 0 w 1247"/>
                <a:gd name="T1" fmla="*/ 737 h 737"/>
                <a:gd name="T2" fmla="*/ 0 w 1247"/>
                <a:gd name="T3" fmla="*/ 510 h 737"/>
                <a:gd name="T4" fmla="*/ 170 w 1247"/>
                <a:gd name="T5" fmla="*/ 510 h 737"/>
                <a:gd name="T6" fmla="*/ 170 w 1247"/>
                <a:gd name="T7" fmla="*/ 397 h 737"/>
                <a:gd name="T8" fmla="*/ 283 w 1247"/>
                <a:gd name="T9" fmla="*/ 397 h 737"/>
                <a:gd name="T10" fmla="*/ 283 w 1247"/>
                <a:gd name="T11" fmla="*/ 0 h 737"/>
                <a:gd name="T12" fmla="*/ 397 w 1247"/>
                <a:gd name="T13" fmla="*/ 0 h 737"/>
                <a:gd name="T14" fmla="*/ 397 w 1247"/>
                <a:gd name="T15" fmla="*/ 57 h 737"/>
                <a:gd name="T16" fmla="*/ 454 w 1247"/>
                <a:gd name="T17" fmla="*/ 57 h 737"/>
                <a:gd name="T18" fmla="*/ 454 w 1247"/>
                <a:gd name="T19" fmla="*/ 114 h 737"/>
                <a:gd name="T20" fmla="*/ 510 w 1247"/>
                <a:gd name="T21" fmla="*/ 114 h 737"/>
                <a:gd name="T22" fmla="*/ 510 w 1247"/>
                <a:gd name="T23" fmla="*/ 57 h 737"/>
                <a:gd name="T24" fmla="*/ 567 w 1247"/>
                <a:gd name="T25" fmla="*/ 57 h 737"/>
                <a:gd name="T26" fmla="*/ 567 w 1247"/>
                <a:gd name="T27" fmla="*/ 0 h 737"/>
                <a:gd name="T28" fmla="*/ 1021 w 1247"/>
                <a:gd name="T29" fmla="*/ 0 h 737"/>
                <a:gd name="T30" fmla="*/ 1021 w 1247"/>
                <a:gd name="T31" fmla="*/ 57 h 737"/>
                <a:gd name="T32" fmla="*/ 1191 w 1247"/>
                <a:gd name="T33" fmla="*/ 57 h 737"/>
                <a:gd name="T34" fmla="*/ 1191 w 1247"/>
                <a:gd name="T35" fmla="*/ 170 h 737"/>
                <a:gd name="T36" fmla="*/ 1247 w 1247"/>
                <a:gd name="T37" fmla="*/ 170 h 737"/>
                <a:gd name="T38" fmla="*/ 1247 w 1247"/>
                <a:gd name="T39" fmla="*/ 227 h 737"/>
                <a:gd name="T40" fmla="*/ 1191 w 1247"/>
                <a:gd name="T41" fmla="*/ 227 h 737"/>
                <a:gd name="T42" fmla="*/ 1191 w 1247"/>
                <a:gd name="T43" fmla="*/ 397 h 737"/>
                <a:gd name="T44" fmla="*/ 1021 w 1247"/>
                <a:gd name="T45" fmla="*/ 397 h 737"/>
                <a:gd name="T46" fmla="*/ 1021 w 1247"/>
                <a:gd name="T47" fmla="*/ 340 h 737"/>
                <a:gd name="T48" fmla="*/ 1077 w 1247"/>
                <a:gd name="T49" fmla="*/ 340 h 737"/>
                <a:gd name="T50" fmla="*/ 1077 w 1247"/>
                <a:gd name="T51" fmla="*/ 284 h 737"/>
                <a:gd name="T52" fmla="*/ 1021 w 1247"/>
                <a:gd name="T53" fmla="*/ 284 h 737"/>
                <a:gd name="T54" fmla="*/ 1021 w 1247"/>
                <a:gd name="T55" fmla="*/ 227 h 737"/>
                <a:gd name="T56" fmla="*/ 851 w 1247"/>
                <a:gd name="T57" fmla="*/ 227 h 737"/>
                <a:gd name="T58" fmla="*/ 851 w 1247"/>
                <a:gd name="T59" fmla="*/ 284 h 737"/>
                <a:gd name="T60" fmla="*/ 680 w 1247"/>
                <a:gd name="T61" fmla="*/ 284 h 737"/>
                <a:gd name="T62" fmla="*/ 680 w 1247"/>
                <a:gd name="T63" fmla="*/ 340 h 737"/>
                <a:gd name="T64" fmla="*/ 624 w 1247"/>
                <a:gd name="T65" fmla="*/ 340 h 737"/>
                <a:gd name="T66" fmla="*/ 624 w 1247"/>
                <a:gd name="T67" fmla="*/ 397 h 737"/>
                <a:gd name="T68" fmla="*/ 624 w 1247"/>
                <a:gd name="T69" fmla="*/ 454 h 737"/>
                <a:gd name="T70" fmla="*/ 454 w 1247"/>
                <a:gd name="T71" fmla="*/ 454 h 737"/>
                <a:gd name="T72" fmla="*/ 454 w 1247"/>
                <a:gd name="T73" fmla="*/ 510 h 737"/>
                <a:gd name="T74" fmla="*/ 397 w 1247"/>
                <a:gd name="T75" fmla="*/ 510 h 737"/>
                <a:gd name="T76" fmla="*/ 397 w 1247"/>
                <a:gd name="T77" fmla="*/ 567 h 737"/>
                <a:gd name="T78" fmla="*/ 340 w 1247"/>
                <a:gd name="T79" fmla="*/ 567 h 737"/>
                <a:gd name="T80" fmla="*/ 340 w 1247"/>
                <a:gd name="T81" fmla="*/ 510 h 737"/>
                <a:gd name="T82" fmla="*/ 283 w 1247"/>
                <a:gd name="T83" fmla="*/ 510 h 737"/>
                <a:gd name="T84" fmla="*/ 283 w 1247"/>
                <a:gd name="T85" fmla="*/ 567 h 737"/>
                <a:gd name="T86" fmla="*/ 227 w 1247"/>
                <a:gd name="T87" fmla="*/ 567 h 737"/>
                <a:gd name="T88" fmla="*/ 227 w 1247"/>
                <a:gd name="T89" fmla="*/ 624 h 737"/>
                <a:gd name="T90" fmla="*/ 113 w 1247"/>
                <a:gd name="T91" fmla="*/ 624 h 737"/>
                <a:gd name="T92" fmla="*/ 113 w 1247"/>
                <a:gd name="T93" fmla="*/ 737 h 737"/>
                <a:gd name="T94" fmla="*/ 0 w 124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737">
                  <a:moveTo>
                    <a:pt x="0" y="737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F3981E32-9556-4FD9-98D6-365763CC3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23"/>
              <a:ext cx="1134" cy="907"/>
            </a:xfrm>
            <a:custGeom>
              <a:avLst/>
              <a:gdLst>
                <a:gd name="T0" fmla="*/ 1134 w 1134"/>
                <a:gd name="T1" fmla="*/ 397 h 907"/>
                <a:gd name="T2" fmla="*/ 964 w 1134"/>
                <a:gd name="T3" fmla="*/ 397 h 907"/>
                <a:gd name="T4" fmla="*/ 964 w 1134"/>
                <a:gd name="T5" fmla="*/ 340 h 907"/>
                <a:gd name="T6" fmla="*/ 907 w 1134"/>
                <a:gd name="T7" fmla="*/ 340 h 907"/>
                <a:gd name="T8" fmla="*/ 907 w 1134"/>
                <a:gd name="T9" fmla="*/ 283 h 907"/>
                <a:gd name="T10" fmla="*/ 793 w 1134"/>
                <a:gd name="T11" fmla="*/ 283 h 907"/>
                <a:gd name="T12" fmla="*/ 623 w 1134"/>
                <a:gd name="T13" fmla="*/ 283 h 907"/>
                <a:gd name="T14" fmla="*/ 623 w 1134"/>
                <a:gd name="T15" fmla="*/ 227 h 907"/>
                <a:gd name="T16" fmla="*/ 567 w 1134"/>
                <a:gd name="T17" fmla="*/ 227 h 907"/>
                <a:gd name="T18" fmla="*/ 567 w 1134"/>
                <a:gd name="T19" fmla="*/ 170 h 907"/>
                <a:gd name="T20" fmla="*/ 340 w 1134"/>
                <a:gd name="T21" fmla="*/ 170 h 907"/>
                <a:gd name="T22" fmla="*/ 340 w 1134"/>
                <a:gd name="T23" fmla="*/ 227 h 907"/>
                <a:gd name="T24" fmla="*/ 283 w 1134"/>
                <a:gd name="T25" fmla="*/ 227 h 907"/>
                <a:gd name="T26" fmla="*/ 283 w 1134"/>
                <a:gd name="T27" fmla="*/ 56 h 907"/>
                <a:gd name="T28" fmla="*/ 113 w 1134"/>
                <a:gd name="T29" fmla="*/ 56 h 907"/>
                <a:gd name="T30" fmla="*/ 113 w 1134"/>
                <a:gd name="T31" fmla="*/ 0 h 907"/>
                <a:gd name="T32" fmla="*/ 56 w 1134"/>
                <a:gd name="T33" fmla="*/ 0 h 907"/>
                <a:gd name="T34" fmla="*/ 56 w 1134"/>
                <a:gd name="T35" fmla="*/ 227 h 907"/>
                <a:gd name="T36" fmla="*/ 113 w 1134"/>
                <a:gd name="T37" fmla="*/ 227 h 907"/>
                <a:gd name="T38" fmla="*/ 113 w 1134"/>
                <a:gd name="T39" fmla="*/ 453 h 907"/>
                <a:gd name="T40" fmla="*/ 0 w 1134"/>
                <a:gd name="T41" fmla="*/ 453 h 907"/>
                <a:gd name="T42" fmla="*/ 0 w 1134"/>
                <a:gd name="T43" fmla="*/ 567 h 907"/>
                <a:gd name="T44" fmla="*/ 113 w 1134"/>
                <a:gd name="T45" fmla="*/ 567 h 907"/>
                <a:gd name="T46" fmla="*/ 113 w 1134"/>
                <a:gd name="T47" fmla="*/ 680 h 907"/>
                <a:gd name="T48" fmla="*/ 226 w 1134"/>
                <a:gd name="T49" fmla="*/ 680 h 907"/>
                <a:gd name="T50" fmla="*/ 226 w 1134"/>
                <a:gd name="T51" fmla="*/ 794 h 907"/>
                <a:gd name="T52" fmla="*/ 340 w 1134"/>
                <a:gd name="T53" fmla="*/ 794 h 907"/>
                <a:gd name="T54" fmla="*/ 340 w 1134"/>
                <a:gd name="T55" fmla="*/ 850 h 907"/>
                <a:gd name="T56" fmla="*/ 397 w 1134"/>
                <a:gd name="T57" fmla="*/ 850 h 907"/>
                <a:gd name="T58" fmla="*/ 397 w 1134"/>
                <a:gd name="T59" fmla="*/ 907 h 907"/>
                <a:gd name="T60" fmla="*/ 850 w 1134"/>
                <a:gd name="T61" fmla="*/ 907 h 907"/>
                <a:gd name="T62" fmla="*/ 850 w 1134"/>
                <a:gd name="T63" fmla="*/ 850 h 907"/>
                <a:gd name="T64" fmla="*/ 907 w 1134"/>
                <a:gd name="T65" fmla="*/ 850 h 907"/>
                <a:gd name="T66" fmla="*/ 907 w 1134"/>
                <a:gd name="T67" fmla="*/ 794 h 907"/>
                <a:gd name="T68" fmla="*/ 1020 w 1134"/>
                <a:gd name="T69" fmla="*/ 794 h 907"/>
                <a:gd name="T70" fmla="*/ 1020 w 1134"/>
                <a:gd name="T71" fmla="*/ 567 h 907"/>
                <a:gd name="T72" fmla="*/ 1077 w 1134"/>
                <a:gd name="T73" fmla="*/ 567 h 907"/>
                <a:gd name="T74" fmla="*/ 1077 w 1134"/>
                <a:gd name="T75" fmla="*/ 510 h 907"/>
                <a:gd name="T76" fmla="*/ 1134 w 1134"/>
                <a:gd name="T77" fmla="*/ 510 h 907"/>
                <a:gd name="T78" fmla="*/ 1134 w 1134"/>
                <a:gd name="T79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07">
                  <a:moveTo>
                    <a:pt x="1134" y="397"/>
                  </a:move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3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2103C027-B184-4AFC-A71B-028CD8A23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340 w 397"/>
                <a:gd name="T3" fmla="*/ 0 h 226"/>
                <a:gd name="T4" fmla="*/ 340 w 397"/>
                <a:gd name="T5" fmla="*/ 56 h 226"/>
                <a:gd name="T6" fmla="*/ 227 w 397"/>
                <a:gd name="T7" fmla="*/ 56 h 226"/>
                <a:gd name="T8" fmla="*/ 227 w 397"/>
                <a:gd name="T9" fmla="*/ 0 h 226"/>
                <a:gd name="T10" fmla="*/ 113 w 397"/>
                <a:gd name="T11" fmla="*/ 0 h 226"/>
                <a:gd name="T12" fmla="*/ 113 w 397"/>
                <a:gd name="T13" fmla="*/ 56 h 226"/>
                <a:gd name="T14" fmla="*/ 57 w 397"/>
                <a:gd name="T15" fmla="*/ 56 h 226"/>
                <a:gd name="T16" fmla="*/ 57 w 397"/>
                <a:gd name="T17" fmla="*/ 113 h 226"/>
                <a:gd name="T18" fmla="*/ 0 w 397"/>
                <a:gd name="T19" fmla="*/ 113 h 226"/>
                <a:gd name="T20" fmla="*/ 0 w 397"/>
                <a:gd name="T21" fmla="*/ 170 h 226"/>
                <a:gd name="T22" fmla="*/ 57 w 397"/>
                <a:gd name="T23" fmla="*/ 170 h 226"/>
                <a:gd name="T24" fmla="*/ 57 w 397"/>
                <a:gd name="T25" fmla="*/ 226 h 226"/>
                <a:gd name="T26" fmla="*/ 397 w 397"/>
                <a:gd name="T27" fmla="*/ 226 h 226"/>
                <a:gd name="T28" fmla="*/ 397 w 397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397" y="226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3AB96D97-7451-4353-B697-47EC74DE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522"/>
              <a:ext cx="737" cy="1020"/>
            </a:xfrm>
            <a:custGeom>
              <a:avLst/>
              <a:gdLst>
                <a:gd name="T0" fmla="*/ 0 w 737"/>
                <a:gd name="T1" fmla="*/ 0 h 1020"/>
                <a:gd name="T2" fmla="*/ 284 w 737"/>
                <a:gd name="T3" fmla="*/ 0 h 1020"/>
                <a:gd name="T4" fmla="*/ 284 w 737"/>
                <a:gd name="T5" fmla="*/ 56 h 1020"/>
                <a:gd name="T6" fmla="*/ 340 w 737"/>
                <a:gd name="T7" fmla="*/ 56 h 1020"/>
                <a:gd name="T8" fmla="*/ 340 w 737"/>
                <a:gd name="T9" fmla="*/ 113 h 1020"/>
                <a:gd name="T10" fmla="*/ 397 w 737"/>
                <a:gd name="T11" fmla="*/ 113 h 1020"/>
                <a:gd name="T12" fmla="*/ 397 w 737"/>
                <a:gd name="T13" fmla="*/ 283 h 1020"/>
                <a:gd name="T14" fmla="*/ 454 w 737"/>
                <a:gd name="T15" fmla="*/ 283 h 1020"/>
                <a:gd name="T16" fmla="*/ 454 w 737"/>
                <a:gd name="T17" fmla="*/ 567 h 1020"/>
                <a:gd name="T18" fmla="*/ 511 w 737"/>
                <a:gd name="T19" fmla="*/ 567 h 1020"/>
                <a:gd name="T20" fmla="*/ 511 w 737"/>
                <a:gd name="T21" fmla="*/ 623 h 1020"/>
                <a:gd name="T22" fmla="*/ 567 w 737"/>
                <a:gd name="T23" fmla="*/ 623 h 1020"/>
                <a:gd name="T24" fmla="*/ 567 w 737"/>
                <a:gd name="T25" fmla="*/ 794 h 1020"/>
                <a:gd name="T26" fmla="*/ 737 w 737"/>
                <a:gd name="T27" fmla="*/ 794 h 1020"/>
                <a:gd name="T28" fmla="*/ 737 w 737"/>
                <a:gd name="T29" fmla="*/ 850 h 1020"/>
                <a:gd name="T30" fmla="*/ 681 w 737"/>
                <a:gd name="T31" fmla="*/ 850 h 1020"/>
                <a:gd name="T32" fmla="*/ 681 w 737"/>
                <a:gd name="T33" fmla="*/ 964 h 1020"/>
                <a:gd name="T34" fmla="*/ 567 w 737"/>
                <a:gd name="T35" fmla="*/ 964 h 1020"/>
                <a:gd name="T36" fmla="*/ 567 w 737"/>
                <a:gd name="T37" fmla="*/ 1020 h 1020"/>
                <a:gd name="T38" fmla="*/ 454 w 737"/>
                <a:gd name="T39" fmla="*/ 1020 h 1020"/>
                <a:gd name="T40" fmla="*/ 454 w 737"/>
                <a:gd name="T41" fmla="*/ 964 h 1020"/>
                <a:gd name="T42" fmla="*/ 340 w 737"/>
                <a:gd name="T43" fmla="*/ 964 h 1020"/>
                <a:gd name="T44" fmla="*/ 340 w 737"/>
                <a:gd name="T45" fmla="*/ 1020 h 1020"/>
                <a:gd name="T46" fmla="*/ 284 w 737"/>
                <a:gd name="T47" fmla="*/ 1020 h 1020"/>
                <a:gd name="T48" fmla="*/ 284 w 737"/>
                <a:gd name="T49" fmla="*/ 907 h 1020"/>
                <a:gd name="T50" fmla="*/ 340 w 737"/>
                <a:gd name="T51" fmla="*/ 907 h 1020"/>
                <a:gd name="T52" fmla="*/ 340 w 737"/>
                <a:gd name="T53" fmla="*/ 850 h 1020"/>
                <a:gd name="T54" fmla="*/ 284 w 737"/>
                <a:gd name="T55" fmla="*/ 850 h 1020"/>
                <a:gd name="T56" fmla="*/ 284 w 737"/>
                <a:gd name="T57" fmla="*/ 737 h 1020"/>
                <a:gd name="T58" fmla="*/ 170 w 737"/>
                <a:gd name="T59" fmla="*/ 737 h 1020"/>
                <a:gd name="T60" fmla="*/ 170 w 737"/>
                <a:gd name="T61" fmla="*/ 680 h 1020"/>
                <a:gd name="T62" fmla="*/ 170 w 737"/>
                <a:gd name="T63" fmla="*/ 510 h 1020"/>
                <a:gd name="T64" fmla="*/ 114 w 737"/>
                <a:gd name="T65" fmla="*/ 510 h 1020"/>
                <a:gd name="T66" fmla="*/ 114 w 737"/>
                <a:gd name="T67" fmla="*/ 170 h 1020"/>
                <a:gd name="T68" fmla="*/ 0 w 737"/>
                <a:gd name="T69" fmla="*/ 170 h 1020"/>
                <a:gd name="T70" fmla="*/ 0 w 737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1020">
                  <a:moveTo>
                    <a:pt x="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4" y="85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D5C0FF8E-B77D-46D1-BDA2-32202DE1A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4202"/>
              <a:ext cx="907" cy="510"/>
            </a:xfrm>
            <a:custGeom>
              <a:avLst/>
              <a:gdLst>
                <a:gd name="T0" fmla="*/ 907 w 907"/>
                <a:gd name="T1" fmla="*/ 284 h 510"/>
                <a:gd name="T2" fmla="*/ 850 w 907"/>
                <a:gd name="T3" fmla="*/ 284 h 510"/>
                <a:gd name="T4" fmla="*/ 850 w 907"/>
                <a:gd name="T5" fmla="*/ 227 h 510"/>
                <a:gd name="T6" fmla="*/ 737 w 907"/>
                <a:gd name="T7" fmla="*/ 227 h 510"/>
                <a:gd name="T8" fmla="*/ 737 w 907"/>
                <a:gd name="T9" fmla="*/ 114 h 510"/>
                <a:gd name="T10" fmla="*/ 624 w 907"/>
                <a:gd name="T11" fmla="*/ 114 h 510"/>
                <a:gd name="T12" fmla="*/ 624 w 907"/>
                <a:gd name="T13" fmla="*/ 57 h 510"/>
                <a:gd name="T14" fmla="*/ 567 w 907"/>
                <a:gd name="T15" fmla="*/ 57 h 510"/>
                <a:gd name="T16" fmla="*/ 567 w 907"/>
                <a:gd name="T17" fmla="*/ 0 h 510"/>
                <a:gd name="T18" fmla="*/ 454 w 907"/>
                <a:gd name="T19" fmla="*/ 0 h 510"/>
                <a:gd name="T20" fmla="*/ 454 w 907"/>
                <a:gd name="T21" fmla="*/ 57 h 510"/>
                <a:gd name="T22" fmla="*/ 113 w 907"/>
                <a:gd name="T23" fmla="*/ 57 h 510"/>
                <a:gd name="T24" fmla="*/ 113 w 907"/>
                <a:gd name="T25" fmla="*/ 170 h 510"/>
                <a:gd name="T26" fmla="*/ 57 w 907"/>
                <a:gd name="T27" fmla="*/ 170 h 510"/>
                <a:gd name="T28" fmla="*/ 57 w 907"/>
                <a:gd name="T29" fmla="*/ 284 h 510"/>
                <a:gd name="T30" fmla="*/ 0 w 907"/>
                <a:gd name="T31" fmla="*/ 284 h 510"/>
                <a:gd name="T32" fmla="*/ 0 w 907"/>
                <a:gd name="T33" fmla="*/ 340 h 510"/>
                <a:gd name="T34" fmla="*/ 113 w 907"/>
                <a:gd name="T35" fmla="*/ 340 h 510"/>
                <a:gd name="T36" fmla="*/ 113 w 907"/>
                <a:gd name="T37" fmla="*/ 454 h 510"/>
                <a:gd name="T38" fmla="*/ 283 w 907"/>
                <a:gd name="T39" fmla="*/ 454 h 510"/>
                <a:gd name="T40" fmla="*/ 283 w 907"/>
                <a:gd name="T41" fmla="*/ 510 h 510"/>
                <a:gd name="T42" fmla="*/ 567 w 907"/>
                <a:gd name="T43" fmla="*/ 510 h 510"/>
                <a:gd name="T44" fmla="*/ 567 w 907"/>
                <a:gd name="T45" fmla="*/ 454 h 510"/>
                <a:gd name="T46" fmla="*/ 624 w 907"/>
                <a:gd name="T47" fmla="*/ 454 h 510"/>
                <a:gd name="T48" fmla="*/ 624 w 907"/>
                <a:gd name="T49" fmla="*/ 397 h 510"/>
                <a:gd name="T50" fmla="*/ 737 w 907"/>
                <a:gd name="T51" fmla="*/ 397 h 510"/>
                <a:gd name="T52" fmla="*/ 737 w 907"/>
                <a:gd name="T53" fmla="*/ 340 h 510"/>
                <a:gd name="T54" fmla="*/ 907 w 907"/>
                <a:gd name="T55" fmla="*/ 340 h 510"/>
                <a:gd name="T56" fmla="*/ 907 w 907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510">
                  <a:moveTo>
                    <a:pt x="907" y="284"/>
                  </a:moveTo>
                  <a:lnTo>
                    <a:pt x="850" y="284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907" y="340"/>
                  </a:lnTo>
                  <a:lnTo>
                    <a:pt x="90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9996ACCF-E289-49FF-89DE-8CC2294E8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31" cy="1134"/>
            </a:xfrm>
            <a:custGeom>
              <a:avLst/>
              <a:gdLst>
                <a:gd name="T0" fmla="*/ 1417 w 1531"/>
                <a:gd name="T1" fmla="*/ 0 h 1134"/>
                <a:gd name="T2" fmla="*/ 1417 w 1531"/>
                <a:gd name="T3" fmla="*/ 56 h 1134"/>
                <a:gd name="T4" fmla="*/ 1247 w 1531"/>
                <a:gd name="T5" fmla="*/ 56 h 1134"/>
                <a:gd name="T6" fmla="*/ 1247 w 1531"/>
                <a:gd name="T7" fmla="*/ 113 h 1134"/>
                <a:gd name="T8" fmla="*/ 1134 w 1531"/>
                <a:gd name="T9" fmla="*/ 113 h 1134"/>
                <a:gd name="T10" fmla="*/ 1134 w 1531"/>
                <a:gd name="T11" fmla="*/ 170 h 1134"/>
                <a:gd name="T12" fmla="*/ 1077 w 1531"/>
                <a:gd name="T13" fmla="*/ 170 h 1134"/>
                <a:gd name="T14" fmla="*/ 1077 w 1531"/>
                <a:gd name="T15" fmla="*/ 226 h 1134"/>
                <a:gd name="T16" fmla="*/ 793 w 1531"/>
                <a:gd name="T17" fmla="*/ 226 h 1134"/>
                <a:gd name="T18" fmla="*/ 793 w 1531"/>
                <a:gd name="T19" fmla="*/ 170 h 1134"/>
                <a:gd name="T20" fmla="*/ 623 w 1531"/>
                <a:gd name="T21" fmla="*/ 170 h 1134"/>
                <a:gd name="T22" fmla="*/ 623 w 1531"/>
                <a:gd name="T23" fmla="*/ 56 h 1134"/>
                <a:gd name="T24" fmla="*/ 510 w 1531"/>
                <a:gd name="T25" fmla="*/ 56 h 1134"/>
                <a:gd name="T26" fmla="*/ 510 w 1531"/>
                <a:gd name="T27" fmla="*/ 226 h 1134"/>
                <a:gd name="T28" fmla="*/ 453 w 1531"/>
                <a:gd name="T29" fmla="*/ 226 h 1134"/>
                <a:gd name="T30" fmla="*/ 453 w 1531"/>
                <a:gd name="T31" fmla="*/ 283 h 1134"/>
                <a:gd name="T32" fmla="*/ 397 w 1531"/>
                <a:gd name="T33" fmla="*/ 283 h 1134"/>
                <a:gd name="T34" fmla="*/ 397 w 1531"/>
                <a:gd name="T35" fmla="*/ 453 h 1134"/>
                <a:gd name="T36" fmla="*/ 113 w 1531"/>
                <a:gd name="T37" fmla="*/ 453 h 1134"/>
                <a:gd name="T38" fmla="*/ 113 w 1531"/>
                <a:gd name="T39" fmla="*/ 567 h 1134"/>
                <a:gd name="T40" fmla="*/ 170 w 1531"/>
                <a:gd name="T41" fmla="*/ 567 h 1134"/>
                <a:gd name="T42" fmla="*/ 170 w 1531"/>
                <a:gd name="T43" fmla="*/ 680 h 1134"/>
                <a:gd name="T44" fmla="*/ 2 w 1531"/>
                <a:gd name="T45" fmla="*/ 679 h 1134"/>
                <a:gd name="T46" fmla="*/ 0 w 1531"/>
                <a:gd name="T47" fmla="*/ 737 h 1134"/>
                <a:gd name="T48" fmla="*/ 113 w 1531"/>
                <a:gd name="T49" fmla="*/ 737 h 1134"/>
                <a:gd name="T50" fmla="*/ 113 w 1531"/>
                <a:gd name="T51" fmla="*/ 793 h 1134"/>
                <a:gd name="T52" fmla="*/ 283 w 1531"/>
                <a:gd name="T53" fmla="*/ 793 h 1134"/>
                <a:gd name="T54" fmla="*/ 283 w 1531"/>
                <a:gd name="T55" fmla="*/ 964 h 1134"/>
                <a:gd name="T56" fmla="*/ 340 w 1531"/>
                <a:gd name="T57" fmla="*/ 964 h 1134"/>
                <a:gd name="T58" fmla="*/ 340 w 1531"/>
                <a:gd name="T59" fmla="*/ 907 h 1134"/>
                <a:gd name="T60" fmla="*/ 567 w 1531"/>
                <a:gd name="T61" fmla="*/ 907 h 1134"/>
                <a:gd name="T62" fmla="*/ 567 w 1531"/>
                <a:gd name="T63" fmla="*/ 964 h 1134"/>
                <a:gd name="T64" fmla="*/ 623 w 1531"/>
                <a:gd name="T65" fmla="*/ 964 h 1134"/>
                <a:gd name="T66" fmla="*/ 623 w 1531"/>
                <a:gd name="T67" fmla="*/ 1020 h 1134"/>
                <a:gd name="T68" fmla="*/ 907 w 1531"/>
                <a:gd name="T69" fmla="*/ 1020 h 1134"/>
                <a:gd name="T70" fmla="*/ 907 w 1531"/>
                <a:gd name="T71" fmla="*/ 1077 h 1134"/>
                <a:gd name="T72" fmla="*/ 964 w 1531"/>
                <a:gd name="T73" fmla="*/ 1077 h 1134"/>
                <a:gd name="T74" fmla="*/ 964 w 1531"/>
                <a:gd name="T75" fmla="*/ 1134 h 1134"/>
                <a:gd name="T76" fmla="*/ 1247 w 1531"/>
                <a:gd name="T77" fmla="*/ 1134 h 1134"/>
                <a:gd name="T78" fmla="*/ 1247 w 1531"/>
                <a:gd name="T79" fmla="*/ 1020 h 1134"/>
                <a:gd name="T80" fmla="*/ 1304 w 1531"/>
                <a:gd name="T81" fmla="*/ 1020 h 1134"/>
                <a:gd name="T82" fmla="*/ 1304 w 1531"/>
                <a:gd name="T83" fmla="*/ 850 h 1134"/>
                <a:gd name="T84" fmla="*/ 1247 w 1531"/>
                <a:gd name="T85" fmla="*/ 850 h 1134"/>
                <a:gd name="T86" fmla="*/ 1247 w 1531"/>
                <a:gd name="T87" fmla="*/ 453 h 1134"/>
                <a:gd name="T88" fmla="*/ 1360 w 1531"/>
                <a:gd name="T89" fmla="*/ 453 h 1134"/>
                <a:gd name="T90" fmla="*/ 1360 w 1531"/>
                <a:gd name="T91" fmla="*/ 226 h 1134"/>
                <a:gd name="T92" fmla="*/ 1474 w 1531"/>
                <a:gd name="T93" fmla="*/ 226 h 1134"/>
                <a:gd name="T94" fmla="*/ 1474 w 1531"/>
                <a:gd name="T95" fmla="*/ 170 h 1134"/>
                <a:gd name="T96" fmla="*/ 1531 w 1531"/>
                <a:gd name="T97" fmla="*/ 170 h 1134"/>
                <a:gd name="T98" fmla="*/ 1531 w 1531"/>
                <a:gd name="T99" fmla="*/ 56 h 1134"/>
                <a:gd name="T100" fmla="*/ 1474 w 1531"/>
                <a:gd name="T101" fmla="*/ 56 h 1134"/>
                <a:gd name="T102" fmla="*/ 1474 w 1531"/>
                <a:gd name="T103" fmla="*/ 0 h 1134"/>
                <a:gd name="T104" fmla="*/ 1417 w 1531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34">
                  <a:moveTo>
                    <a:pt x="1417" y="0"/>
                  </a:moveTo>
                  <a:lnTo>
                    <a:pt x="1417" y="56"/>
                  </a:lnTo>
                  <a:lnTo>
                    <a:pt x="1247" y="5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623" y="170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" y="679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283" y="793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907" y="1020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247" y="1134"/>
                  </a:lnTo>
                  <a:lnTo>
                    <a:pt x="1247" y="1020"/>
                  </a:lnTo>
                  <a:lnTo>
                    <a:pt x="1304" y="1020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56"/>
                  </a:lnTo>
                  <a:lnTo>
                    <a:pt x="1474" y="56"/>
                  </a:lnTo>
                  <a:lnTo>
                    <a:pt x="1474" y="0"/>
                  </a:lnTo>
                  <a:lnTo>
                    <a:pt x="141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14C2EFC1-8275-40D1-9C1C-EFEFD54A2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465"/>
              <a:ext cx="1361" cy="1474"/>
            </a:xfrm>
            <a:custGeom>
              <a:avLst/>
              <a:gdLst>
                <a:gd name="T0" fmla="*/ 1191 w 1361"/>
                <a:gd name="T1" fmla="*/ 170 h 1474"/>
                <a:gd name="T2" fmla="*/ 1078 w 1361"/>
                <a:gd name="T3" fmla="*/ 170 h 1474"/>
                <a:gd name="T4" fmla="*/ 1078 w 1361"/>
                <a:gd name="T5" fmla="*/ 227 h 1474"/>
                <a:gd name="T6" fmla="*/ 964 w 1361"/>
                <a:gd name="T7" fmla="*/ 227 h 1474"/>
                <a:gd name="T8" fmla="*/ 964 w 1361"/>
                <a:gd name="T9" fmla="*/ 170 h 1474"/>
                <a:gd name="T10" fmla="*/ 794 w 1361"/>
                <a:gd name="T11" fmla="*/ 170 h 1474"/>
                <a:gd name="T12" fmla="*/ 794 w 1361"/>
                <a:gd name="T13" fmla="*/ 227 h 1474"/>
                <a:gd name="T14" fmla="*/ 681 w 1361"/>
                <a:gd name="T15" fmla="*/ 227 h 1474"/>
                <a:gd name="T16" fmla="*/ 681 w 1361"/>
                <a:gd name="T17" fmla="*/ 0 h 1474"/>
                <a:gd name="T18" fmla="*/ 511 w 1361"/>
                <a:gd name="T19" fmla="*/ 0 h 1474"/>
                <a:gd name="T20" fmla="*/ 511 w 1361"/>
                <a:gd name="T21" fmla="*/ 57 h 1474"/>
                <a:gd name="T22" fmla="*/ 397 w 1361"/>
                <a:gd name="T23" fmla="*/ 57 h 1474"/>
                <a:gd name="T24" fmla="*/ 397 w 1361"/>
                <a:gd name="T25" fmla="*/ 113 h 1474"/>
                <a:gd name="T26" fmla="*/ 284 w 1361"/>
                <a:gd name="T27" fmla="*/ 113 h 1474"/>
                <a:gd name="T28" fmla="*/ 284 w 1361"/>
                <a:gd name="T29" fmla="*/ 170 h 1474"/>
                <a:gd name="T30" fmla="*/ 227 w 1361"/>
                <a:gd name="T31" fmla="*/ 170 h 1474"/>
                <a:gd name="T32" fmla="*/ 227 w 1361"/>
                <a:gd name="T33" fmla="*/ 227 h 1474"/>
                <a:gd name="T34" fmla="*/ 284 w 1361"/>
                <a:gd name="T35" fmla="*/ 227 h 1474"/>
                <a:gd name="T36" fmla="*/ 284 w 1361"/>
                <a:gd name="T37" fmla="*/ 283 h 1474"/>
                <a:gd name="T38" fmla="*/ 227 w 1361"/>
                <a:gd name="T39" fmla="*/ 283 h 1474"/>
                <a:gd name="T40" fmla="*/ 227 w 1361"/>
                <a:gd name="T41" fmla="*/ 624 h 1474"/>
                <a:gd name="T42" fmla="*/ 171 w 1361"/>
                <a:gd name="T43" fmla="*/ 624 h 1474"/>
                <a:gd name="T44" fmla="*/ 171 w 1361"/>
                <a:gd name="T45" fmla="*/ 1021 h 1474"/>
                <a:gd name="T46" fmla="*/ 114 w 1361"/>
                <a:gd name="T47" fmla="*/ 1021 h 1474"/>
                <a:gd name="T48" fmla="*/ 114 w 1361"/>
                <a:gd name="T49" fmla="*/ 1134 h 1474"/>
                <a:gd name="T50" fmla="*/ 57 w 1361"/>
                <a:gd name="T51" fmla="*/ 1134 h 1474"/>
                <a:gd name="T52" fmla="*/ 57 w 1361"/>
                <a:gd name="T53" fmla="*/ 1191 h 1474"/>
                <a:gd name="T54" fmla="*/ 0 w 1361"/>
                <a:gd name="T55" fmla="*/ 1191 h 1474"/>
                <a:gd name="T56" fmla="*/ 0 w 1361"/>
                <a:gd name="T57" fmla="*/ 1361 h 1474"/>
                <a:gd name="T58" fmla="*/ 57 w 1361"/>
                <a:gd name="T59" fmla="*/ 1361 h 1474"/>
                <a:gd name="T60" fmla="*/ 57 w 1361"/>
                <a:gd name="T61" fmla="*/ 1474 h 1474"/>
                <a:gd name="T62" fmla="*/ 284 w 1361"/>
                <a:gd name="T63" fmla="*/ 1474 h 1474"/>
                <a:gd name="T64" fmla="*/ 284 w 1361"/>
                <a:gd name="T65" fmla="*/ 1247 h 1474"/>
                <a:gd name="T66" fmla="*/ 454 w 1361"/>
                <a:gd name="T67" fmla="*/ 1247 h 1474"/>
                <a:gd name="T68" fmla="*/ 454 w 1361"/>
                <a:gd name="T69" fmla="*/ 1134 h 1474"/>
                <a:gd name="T70" fmla="*/ 567 w 1361"/>
                <a:gd name="T71" fmla="*/ 1134 h 1474"/>
                <a:gd name="T72" fmla="*/ 567 w 1361"/>
                <a:gd name="T73" fmla="*/ 737 h 1474"/>
                <a:gd name="T74" fmla="*/ 681 w 1361"/>
                <a:gd name="T75" fmla="*/ 737 h 1474"/>
                <a:gd name="T76" fmla="*/ 681 w 1361"/>
                <a:gd name="T77" fmla="*/ 794 h 1474"/>
                <a:gd name="T78" fmla="*/ 738 w 1361"/>
                <a:gd name="T79" fmla="*/ 794 h 1474"/>
                <a:gd name="T80" fmla="*/ 738 w 1361"/>
                <a:gd name="T81" fmla="*/ 851 h 1474"/>
                <a:gd name="T82" fmla="*/ 794 w 1361"/>
                <a:gd name="T83" fmla="*/ 851 h 1474"/>
                <a:gd name="T84" fmla="*/ 794 w 1361"/>
                <a:gd name="T85" fmla="*/ 794 h 1474"/>
                <a:gd name="T86" fmla="*/ 851 w 1361"/>
                <a:gd name="T87" fmla="*/ 794 h 1474"/>
                <a:gd name="T88" fmla="*/ 851 w 1361"/>
                <a:gd name="T89" fmla="*/ 737 h 1474"/>
                <a:gd name="T90" fmla="*/ 1305 w 1361"/>
                <a:gd name="T91" fmla="*/ 737 h 1474"/>
                <a:gd name="T92" fmla="*/ 1305 w 1361"/>
                <a:gd name="T93" fmla="*/ 794 h 1474"/>
                <a:gd name="T94" fmla="*/ 1361 w 1361"/>
                <a:gd name="T95" fmla="*/ 794 h 1474"/>
                <a:gd name="T96" fmla="*/ 1361 w 1361"/>
                <a:gd name="T97" fmla="*/ 567 h 1474"/>
                <a:gd name="T98" fmla="*/ 1305 w 1361"/>
                <a:gd name="T99" fmla="*/ 567 h 1474"/>
                <a:gd name="T100" fmla="*/ 1305 w 1361"/>
                <a:gd name="T101" fmla="*/ 227 h 1474"/>
                <a:gd name="T102" fmla="*/ 1191 w 1361"/>
                <a:gd name="T103" fmla="*/ 227 h 1474"/>
                <a:gd name="T104" fmla="*/ 1191 w 1361"/>
                <a:gd name="T105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1" h="1474">
                  <a:moveTo>
                    <a:pt x="1191" y="170"/>
                  </a:moveTo>
                  <a:lnTo>
                    <a:pt x="1078" y="170"/>
                  </a:lnTo>
                  <a:lnTo>
                    <a:pt x="107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74"/>
                  </a:lnTo>
                  <a:lnTo>
                    <a:pt x="284" y="1474"/>
                  </a:lnTo>
                  <a:lnTo>
                    <a:pt x="28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1305" y="737"/>
                  </a:lnTo>
                  <a:lnTo>
                    <a:pt x="1305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305" y="567"/>
                  </a:lnTo>
                  <a:lnTo>
                    <a:pt x="1305" y="227"/>
                  </a:lnTo>
                  <a:lnTo>
                    <a:pt x="1191" y="227"/>
                  </a:lnTo>
                  <a:lnTo>
                    <a:pt x="119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43E5E167-5D21-4B2B-BDA7-043BEA4FD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11"/>
            </a:xfrm>
            <a:custGeom>
              <a:avLst/>
              <a:gdLst>
                <a:gd name="T0" fmla="*/ 340 w 340"/>
                <a:gd name="T1" fmla="*/ 114 h 511"/>
                <a:gd name="T2" fmla="*/ 340 w 340"/>
                <a:gd name="T3" fmla="*/ 284 h 511"/>
                <a:gd name="T4" fmla="*/ 283 w 340"/>
                <a:gd name="T5" fmla="*/ 284 h 511"/>
                <a:gd name="T6" fmla="*/ 283 w 340"/>
                <a:gd name="T7" fmla="*/ 340 h 511"/>
                <a:gd name="T8" fmla="*/ 340 w 340"/>
                <a:gd name="T9" fmla="*/ 340 h 511"/>
                <a:gd name="T10" fmla="*/ 340 w 340"/>
                <a:gd name="T11" fmla="*/ 454 h 511"/>
                <a:gd name="T12" fmla="*/ 283 w 340"/>
                <a:gd name="T13" fmla="*/ 454 h 511"/>
                <a:gd name="T14" fmla="*/ 283 w 340"/>
                <a:gd name="T15" fmla="*/ 511 h 511"/>
                <a:gd name="T16" fmla="*/ 113 w 340"/>
                <a:gd name="T17" fmla="*/ 511 h 511"/>
                <a:gd name="T18" fmla="*/ 113 w 340"/>
                <a:gd name="T19" fmla="*/ 340 h 511"/>
                <a:gd name="T20" fmla="*/ 57 w 340"/>
                <a:gd name="T21" fmla="*/ 340 h 511"/>
                <a:gd name="T22" fmla="*/ 57 w 340"/>
                <a:gd name="T23" fmla="*/ 284 h 511"/>
                <a:gd name="T24" fmla="*/ 0 w 340"/>
                <a:gd name="T25" fmla="*/ 284 h 511"/>
                <a:gd name="T26" fmla="*/ 0 w 340"/>
                <a:gd name="T27" fmla="*/ 0 h 511"/>
                <a:gd name="T28" fmla="*/ 113 w 340"/>
                <a:gd name="T29" fmla="*/ 0 h 511"/>
                <a:gd name="T30" fmla="*/ 113 w 340"/>
                <a:gd name="T31" fmla="*/ 57 h 511"/>
                <a:gd name="T32" fmla="*/ 227 w 340"/>
                <a:gd name="T33" fmla="*/ 57 h 511"/>
                <a:gd name="T34" fmla="*/ 227 w 340"/>
                <a:gd name="T35" fmla="*/ 114 h 511"/>
                <a:gd name="T36" fmla="*/ 340 w 340"/>
                <a:gd name="T3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1">
                  <a:moveTo>
                    <a:pt x="340" y="114"/>
                  </a:move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9B8D6A77-6DF4-46A6-A323-1FFBE24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8"/>
              <a:ext cx="1134" cy="738"/>
            </a:xfrm>
            <a:custGeom>
              <a:avLst/>
              <a:gdLst>
                <a:gd name="T0" fmla="*/ 1134 w 1134"/>
                <a:gd name="T1" fmla="*/ 227 h 738"/>
                <a:gd name="T2" fmla="*/ 1134 w 1134"/>
                <a:gd name="T3" fmla="*/ 397 h 738"/>
                <a:gd name="T4" fmla="*/ 1078 w 1134"/>
                <a:gd name="T5" fmla="*/ 397 h 738"/>
                <a:gd name="T6" fmla="*/ 1078 w 1134"/>
                <a:gd name="T7" fmla="*/ 568 h 738"/>
                <a:gd name="T8" fmla="*/ 1021 w 1134"/>
                <a:gd name="T9" fmla="*/ 568 h 738"/>
                <a:gd name="T10" fmla="*/ 1021 w 1134"/>
                <a:gd name="T11" fmla="*/ 624 h 738"/>
                <a:gd name="T12" fmla="*/ 964 w 1134"/>
                <a:gd name="T13" fmla="*/ 624 h 738"/>
                <a:gd name="T14" fmla="*/ 964 w 1134"/>
                <a:gd name="T15" fmla="*/ 738 h 738"/>
                <a:gd name="T16" fmla="*/ 737 w 1134"/>
                <a:gd name="T17" fmla="*/ 738 h 738"/>
                <a:gd name="T18" fmla="*/ 737 w 1134"/>
                <a:gd name="T19" fmla="*/ 681 h 738"/>
                <a:gd name="T20" fmla="*/ 624 w 1134"/>
                <a:gd name="T21" fmla="*/ 681 h 738"/>
                <a:gd name="T22" fmla="*/ 624 w 1134"/>
                <a:gd name="T23" fmla="*/ 568 h 738"/>
                <a:gd name="T24" fmla="*/ 511 w 1134"/>
                <a:gd name="T25" fmla="*/ 568 h 738"/>
                <a:gd name="T26" fmla="*/ 511 w 1134"/>
                <a:gd name="T27" fmla="*/ 511 h 738"/>
                <a:gd name="T28" fmla="*/ 454 w 1134"/>
                <a:gd name="T29" fmla="*/ 511 h 738"/>
                <a:gd name="T30" fmla="*/ 454 w 1134"/>
                <a:gd name="T31" fmla="*/ 454 h 738"/>
                <a:gd name="T32" fmla="*/ 341 w 1134"/>
                <a:gd name="T33" fmla="*/ 454 h 738"/>
                <a:gd name="T34" fmla="*/ 341 w 1134"/>
                <a:gd name="T35" fmla="*/ 511 h 738"/>
                <a:gd name="T36" fmla="*/ 57 w 1134"/>
                <a:gd name="T37" fmla="*/ 511 h 738"/>
                <a:gd name="T38" fmla="*/ 57 w 1134"/>
                <a:gd name="T39" fmla="*/ 397 h 738"/>
                <a:gd name="T40" fmla="*/ 0 w 1134"/>
                <a:gd name="T41" fmla="*/ 397 h 738"/>
                <a:gd name="T42" fmla="*/ 0 w 1134"/>
                <a:gd name="T43" fmla="*/ 341 h 738"/>
                <a:gd name="T44" fmla="*/ 57 w 1134"/>
                <a:gd name="T45" fmla="*/ 341 h 738"/>
                <a:gd name="T46" fmla="*/ 57 w 1134"/>
                <a:gd name="T47" fmla="*/ 114 h 738"/>
                <a:gd name="T48" fmla="*/ 397 w 1134"/>
                <a:gd name="T49" fmla="*/ 114 h 738"/>
                <a:gd name="T50" fmla="*/ 454 w 1134"/>
                <a:gd name="T51" fmla="*/ 114 h 738"/>
                <a:gd name="T52" fmla="*/ 454 w 1134"/>
                <a:gd name="T53" fmla="*/ 57 h 738"/>
                <a:gd name="T54" fmla="*/ 511 w 1134"/>
                <a:gd name="T55" fmla="*/ 57 h 738"/>
                <a:gd name="T56" fmla="*/ 511 w 1134"/>
                <a:gd name="T57" fmla="*/ 0 h 738"/>
                <a:gd name="T58" fmla="*/ 794 w 1134"/>
                <a:gd name="T59" fmla="*/ 0 h 738"/>
                <a:gd name="T60" fmla="*/ 794 w 1134"/>
                <a:gd name="T61" fmla="*/ 57 h 738"/>
                <a:gd name="T62" fmla="*/ 851 w 1134"/>
                <a:gd name="T63" fmla="*/ 57 h 738"/>
                <a:gd name="T64" fmla="*/ 851 w 1134"/>
                <a:gd name="T65" fmla="*/ 171 h 738"/>
                <a:gd name="T66" fmla="*/ 1021 w 1134"/>
                <a:gd name="T67" fmla="*/ 171 h 738"/>
                <a:gd name="T68" fmla="*/ 1078 w 1134"/>
                <a:gd name="T69" fmla="*/ 171 h 738"/>
                <a:gd name="T70" fmla="*/ 1078 w 1134"/>
                <a:gd name="T71" fmla="*/ 227 h 738"/>
                <a:gd name="T72" fmla="*/ 1134 w 1134"/>
                <a:gd name="T73" fmla="*/ 22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738">
                  <a:moveTo>
                    <a:pt x="1134" y="227"/>
                  </a:moveTo>
                  <a:lnTo>
                    <a:pt x="1134" y="397"/>
                  </a:lnTo>
                  <a:lnTo>
                    <a:pt x="1078" y="397"/>
                  </a:lnTo>
                  <a:lnTo>
                    <a:pt x="1078" y="568"/>
                  </a:lnTo>
                  <a:lnTo>
                    <a:pt x="1021" y="568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738"/>
                  </a:lnTo>
                  <a:lnTo>
                    <a:pt x="737" y="738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568"/>
                  </a:lnTo>
                  <a:lnTo>
                    <a:pt x="511" y="568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851" y="57"/>
                  </a:lnTo>
                  <a:lnTo>
                    <a:pt x="851" y="171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113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C81F8B1D-D634-4DD1-A05A-3FED9576C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851 w 1077"/>
                <a:gd name="T1" fmla="*/ 57 h 681"/>
                <a:gd name="T2" fmla="*/ 737 w 1077"/>
                <a:gd name="T3" fmla="*/ 57 h 681"/>
                <a:gd name="T4" fmla="*/ 737 w 1077"/>
                <a:gd name="T5" fmla="*/ 170 h 681"/>
                <a:gd name="T6" fmla="*/ 624 w 1077"/>
                <a:gd name="T7" fmla="*/ 170 h 681"/>
                <a:gd name="T8" fmla="*/ 624 w 1077"/>
                <a:gd name="T9" fmla="*/ 114 h 681"/>
                <a:gd name="T10" fmla="*/ 510 w 1077"/>
                <a:gd name="T11" fmla="*/ 114 h 681"/>
                <a:gd name="T12" fmla="*/ 510 w 1077"/>
                <a:gd name="T13" fmla="*/ 57 h 681"/>
                <a:gd name="T14" fmla="*/ 454 w 1077"/>
                <a:gd name="T15" fmla="*/ 57 h 681"/>
                <a:gd name="T16" fmla="*/ 454 w 1077"/>
                <a:gd name="T17" fmla="*/ 0 h 681"/>
                <a:gd name="T18" fmla="*/ 340 w 1077"/>
                <a:gd name="T19" fmla="*/ 0 h 681"/>
                <a:gd name="T20" fmla="*/ 340 w 1077"/>
                <a:gd name="T21" fmla="*/ 57 h 681"/>
                <a:gd name="T22" fmla="*/ 113 w 1077"/>
                <a:gd name="T23" fmla="*/ 57 h 681"/>
                <a:gd name="T24" fmla="*/ 113 w 1077"/>
                <a:gd name="T25" fmla="*/ 170 h 681"/>
                <a:gd name="T26" fmla="*/ 0 w 1077"/>
                <a:gd name="T27" fmla="*/ 170 h 681"/>
                <a:gd name="T28" fmla="*/ 0 w 1077"/>
                <a:gd name="T29" fmla="*/ 284 h 681"/>
                <a:gd name="T30" fmla="*/ 57 w 1077"/>
                <a:gd name="T31" fmla="*/ 284 h 681"/>
                <a:gd name="T32" fmla="*/ 57 w 1077"/>
                <a:gd name="T33" fmla="*/ 340 h 681"/>
                <a:gd name="T34" fmla="*/ 113 w 1077"/>
                <a:gd name="T35" fmla="*/ 340 h 681"/>
                <a:gd name="T36" fmla="*/ 113 w 1077"/>
                <a:gd name="T37" fmla="*/ 397 h 681"/>
                <a:gd name="T38" fmla="*/ 170 w 1077"/>
                <a:gd name="T39" fmla="*/ 397 h 681"/>
                <a:gd name="T40" fmla="*/ 170 w 1077"/>
                <a:gd name="T41" fmla="*/ 567 h 681"/>
                <a:gd name="T42" fmla="*/ 340 w 1077"/>
                <a:gd name="T43" fmla="*/ 567 h 681"/>
                <a:gd name="T44" fmla="*/ 340 w 1077"/>
                <a:gd name="T45" fmla="*/ 624 h 681"/>
                <a:gd name="T46" fmla="*/ 454 w 1077"/>
                <a:gd name="T47" fmla="*/ 624 h 681"/>
                <a:gd name="T48" fmla="*/ 454 w 1077"/>
                <a:gd name="T49" fmla="*/ 681 h 681"/>
                <a:gd name="T50" fmla="*/ 567 w 1077"/>
                <a:gd name="T51" fmla="*/ 681 h 681"/>
                <a:gd name="T52" fmla="*/ 567 w 1077"/>
                <a:gd name="T53" fmla="*/ 624 h 681"/>
                <a:gd name="T54" fmla="*/ 964 w 1077"/>
                <a:gd name="T55" fmla="*/ 624 h 681"/>
                <a:gd name="T56" fmla="*/ 964 w 1077"/>
                <a:gd name="T57" fmla="*/ 567 h 681"/>
                <a:gd name="T58" fmla="*/ 1021 w 1077"/>
                <a:gd name="T59" fmla="*/ 567 h 681"/>
                <a:gd name="T60" fmla="*/ 1021 w 1077"/>
                <a:gd name="T61" fmla="*/ 510 h 681"/>
                <a:gd name="T62" fmla="*/ 1077 w 1077"/>
                <a:gd name="T63" fmla="*/ 510 h 681"/>
                <a:gd name="T64" fmla="*/ 1077 w 1077"/>
                <a:gd name="T65" fmla="*/ 397 h 681"/>
                <a:gd name="T66" fmla="*/ 1021 w 1077"/>
                <a:gd name="T67" fmla="*/ 397 h 681"/>
                <a:gd name="T68" fmla="*/ 1021 w 1077"/>
                <a:gd name="T69" fmla="*/ 340 h 681"/>
                <a:gd name="T70" fmla="*/ 964 w 1077"/>
                <a:gd name="T71" fmla="*/ 340 h 681"/>
                <a:gd name="T72" fmla="*/ 964 w 1077"/>
                <a:gd name="T73" fmla="*/ 114 h 681"/>
                <a:gd name="T74" fmla="*/ 851 w 1077"/>
                <a:gd name="T75" fmla="*/ 114 h 681"/>
                <a:gd name="T76" fmla="*/ 851 w 1077"/>
                <a:gd name="T7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681">
                  <a:moveTo>
                    <a:pt x="851" y="57"/>
                  </a:moveTo>
                  <a:lnTo>
                    <a:pt x="737" y="57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966F0553-4AB4-463C-A94C-EE7B89417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98"/>
              <a:ext cx="681" cy="510"/>
            </a:xfrm>
            <a:custGeom>
              <a:avLst/>
              <a:gdLst>
                <a:gd name="T0" fmla="*/ 681 w 681"/>
                <a:gd name="T1" fmla="*/ 283 h 510"/>
                <a:gd name="T2" fmla="*/ 681 w 681"/>
                <a:gd name="T3" fmla="*/ 397 h 510"/>
                <a:gd name="T4" fmla="*/ 567 w 681"/>
                <a:gd name="T5" fmla="*/ 397 h 510"/>
                <a:gd name="T6" fmla="*/ 567 w 681"/>
                <a:gd name="T7" fmla="*/ 510 h 510"/>
                <a:gd name="T8" fmla="*/ 454 w 681"/>
                <a:gd name="T9" fmla="*/ 510 h 510"/>
                <a:gd name="T10" fmla="*/ 454 w 681"/>
                <a:gd name="T11" fmla="*/ 454 h 510"/>
                <a:gd name="T12" fmla="*/ 340 w 681"/>
                <a:gd name="T13" fmla="*/ 454 h 510"/>
                <a:gd name="T14" fmla="*/ 340 w 681"/>
                <a:gd name="T15" fmla="*/ 397 h 510"/>
                <a:gd name="T16" fmla="*/ 284 w 681"/>
                <a:gd name="T17" fmla="*/ 397 h 510"/>
                <a:gd name="T18" fmla="*/ 284 w 681"/>
                <a:gd name="T19" fmla="*/ 340 h 510"/>
                <a:gd name="T20" fmla="*/ 170 w 681"/>
                <a:gd name="T21" fmla="*/ 340 h 510"/>
                <a:gd name="T22" fmla="*/ 170 w 681"/>
                <a:gd name="T23" fmla="*/ 397 h 510"/>
                <a:gd name="T24" fmla="*/ 0 w 681"/>
                <a:gd name="T25" fmla="*/ 397 h 510"/>
                <a:gd name="T26" fmla="*/ 0 w 681"/>
                <a:gd name="T27" fmla="*/ 340 h 510"/>
                <a:gd name="T28" fmla="*/ 57 w 681"/>
                <a:gd name="T29" fmla="*/ 340 h 510"/>
                <a:gd name="T30" fmla="*/ 57 w 681"/>
                <a:gd name="T31" fmla="*/ 283 h 510"/>
                <a:gd name="T32" fmla="*/ 114 w 681"/>
                <a:gd name="T33" fmla="*/ 283 h 510"/>
                <a:gd name="T34" fmla="*/ 114 w 681"/>
                <a:gd name="T35" fmla="*/ 170 h 510"/>
                <a:gd name="T36" fmla="*/ 227 w 681"/>
                <a:gd name="T37" fmla="*/ 170 h 510"/>
                <a:gd name="T38" fmla="*/ 227 w 681"/>
                <a:gd name="T39" fmla="*/ 0 h 510"/>
                <a:gd name="T40" fmla="*/ 567 w 681"/>
                <a:gd name="T41" fmla="*/ 0 h 510"/>
                <a:gd name="T42" fmla="*/ 567 w 681"/>
                <a:gd name="T43" fmla="*/ 283 h 510"/>
                <a:gd name="T44" fmla="*/ 681 w 681"/>
                <a:gd name="T45" fmla="*/ 28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0">
                  <a:moveTo>
                    <a:pt x="681" y="283"/>
                  </a:moveTo>
                  <a:lnTo>
                    <a:pt x="68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81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AA5A22BF-5C8A-4EDC-8B71-FA3721776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64" cy="964"/>
            </a:xfrm>
            <a:custGeom>
              <a:avLst/>
              <a:gdLst>
                <a:gd name="T0" fmla="*/ 738 w 964"/>
                <a:gd name="T1" fmla="*/ 57 h 964"/>
                <a:gd name="T2" fmla="*/ 738 w 964"/>
                <a:gd name="T3" fmla="*/ 0 h 964"/>
                <a:gd name="T4" fmla="*/ 511 w 964"/>
                <a:gd name="T5" fmla="*/ 0 h 964"/>
                <a:gd name="T6" fmla="*/ 511 w 964"/>
                <a:gd name="T7" fmla="*/ 113 h 964"/>
                <a:gd name="T8" fmla="*/ 397 w 964"/>
                <a:gd name="T9" fmla="*/ 113 h 964"/>
                <a:gd name="T10" fmla="*/ 397 w 964"/>
                <a:gd name="T11" fmla="*/ 170 h 964"/>
                <a:gd name="T12" fmla="*/ 284 w 964"/>
                <a:gd name="T13" fmla="*/ 170 h 964"/>
                <a:gd name="T14" fmla="*/ 284 w 964"/>
                <a:gd name="T15" fmla="*/ 227 h 964"/>
                <a:gd name="T16" fmla="*/ 114 w 964"/>
                <a:gd name="T17" fmla="*/ 227 h 964"/>
                <a:gd name="T18" fmla="*/ 114 w 964"/>
                <a:gd name="T19" fmla="*/ 340 h 964"/>
                <a:gd name="T20" fmla="*/ 57 w 964"/>
                <a:gd name="T21" fmla="*/ 340 h 964"/>
                <a:gd name="T22" fmla="*/ 57 w 964"/>
                <a:gd name="T23" fmla="*/ 567 h 964"/>
                <a:gd name="T24" fmla="*/ 0 w 964"/>
                <a:gd name="T25" fmla="*/ 567 h 964"/>
                <a:gd name="T26" fmla="*/ 0 w 964"/>
                <a:gd name="T27" fmla="*/ 680 h 964"/>
                <a:gd name="T28" fmla="*/ 57 w 964"/>
                <a:gd name="T29" fmla="*/ 680 h 964"/>
                <a:gd name="T30" fmla="*/ 57 w 964"/>
                <a:gd name="T31" fmla="*/ 794 h 964"/>
                <a:gd name="T32" fmla="*/ 0 w 964"/>
                <a:gd name="T33" fmla="*/ 794 h 964"/>
                <a:gd name="T34" fmla="*/ 0 w 964"/>
                <a:gd name="T35" fmla="*/ 964 h 964"/>
                <a:gd name="T36" fmla="*/ 57 w 964"/>
                <a:gd name="T37" fmla="*/ 964 h 964"/>
                <a:gd name="T38" fmla="*/ 57 w 964"/>
                <a:gd name="T39" fmla="*/ 907 h 964"/>
                <a:gd name="T40" fmla="*/ 114 w 964"/>
                <a:gd name="T41" fmla="*/ 907 h 964"/>
                <a:gd name="T42" fmla="*/ 114 w 964"/>
                <a:gd name="T43" fmla="*/ 850 h 964"/>
                <a:gd name="T44" fmla="*/ 171 w 964"/>
                <a:gd name="T45" fmla="*/ 850 h 964"/>
                <a:gd name="T46" fmla="*/ 171 w 964"/>
                <a:gd name="T47" fmla="*/ 737 h 964"/>
                <a:gd name="T48" fmla="*/ 284 w 964"/>
                <a:gd name="T49" fmla="*/ 737 h 964"/>
                <a:gd name="T50" fmla="*/ 284 w 964"/>
                <a:gd name="T51" fmla="*/ 567 h 964"/>
                <a:gd name="T52" fmla="*/ 341 w 964"/>
                <a:gd name="T53" fmla="*/ 567 h 964"/>
                <a:gd name="T54" fmla="*/ 341 w 964"/>
                <a:gd name="T55" fmla="*/ 340 h 964"/>
                <a:gd name="T56" fmla="*/ 624 w 964"/>
                <a:gd name="T57" fmla="*/ 340 h 964"/>
                <a:gd name="T58" fmla="*/ 624 w 964"/>
                <a:gd name="T59" fmla="*/ 283 h 964"/>
                <a:gd name="T60" fmla="*/ 681 w 964"/>
                <a:gd name="T61" fmla="*/ 283 h 964"/>
                <a:gd name="T62" fmla="*/ 681 w 964"/>
                <a:gd name="T63" fmla="*/ 227 h 964"/>
                <a:gd name="T64" fmla="*/ 851 w 964"/>
                <a:gd name="T65" fmla="*/ 227 h 964"/>
                <a:gd name="T66" fmla="*/ 851 w 964"/>
                <a:gd name="T67" fmla="*/ 170 h 964"/>
                <a:gd name="T68" fmla="*/ 964 w 964"/>
                <a:gd name="T69" fmla="*/ 170 h 964"/>
                <a:gd name="T70" fmla="*/ 964 w 964"/>
                <a:gd name="T71" fmla="*/ 113 h 964"/>
                <a:gd name="T72" fmla="*/ 908 w 964"/>
                <a:gd name="T73" fmla="*/ 113 h 964"/>
                <a:gd name="T74" fmla="*/ 908 w 964"/>
                <a:gd name="T75" fmla="*/ 57 h 964"/>
                <a:gd name="T76" fmla="*/ 738 w 964"/>
                <a:gd name="T7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964">
                  <a:moveTo>
                    <a:pt x="738" y="57"/>
                  </a:moveTo>
                  <a:lnTo>
                    <a:pt x="738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57"/>
                  </a:lnTo>
                  <a:lnTo>
                    <a:pt x="73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247E859B-B1F0-4187-A9CC-2FDAE0889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01"/>
              <a:ext cx="1304" cy="1531"/>
            </a:xfrm>
            <a:custGeom>
              <a:avLst/>
              <a:gdLst>
                <a:gd name="T0" fmla="*/ 1304 w 1304"/>
                <a:gd name="T1" fmla="*/ 1531 h 1531"/>
                <a:gd name="T2" fmla="*/ 1190 w 1304"/>
                <a:gd name="T3" fmla="*/ 1531 h 1531"/>
                <a:gd name="T4" fmla="*/ 1190 w 1304"/>
                <a:gd name="T5" fmla="*/ 1474 h 1531"/>
                <a:gd name="T6" fmla="*/ 1134 w 1304"/>
                <a:gd name="T7" fmla="*/ 1474 h 1531"/>
                <a:gd name="T8" fmla="*/ 1134 w 1304"/>
                <a:gd name="T9" fmla="*/ 1418 h 1531"/>
                <a:gd name="T10" fmla="*/ 907 w 1304"/>
                <a:gd name="T11" fmla="*/ 1418 h 1531"/>
                <a:gd name="T12" fmla="*/ 907 w 1304"/>
                <a:gd name="T13" fmla="*/ 1304 h 1531"/>
                <a:gd name="T14" fmla="*/ 850 w 1304"/>
                <a:gd name="T15" fmla="*/ 1304 h 1531"/>
                <a:gd name="T16" fmla="*/ 850 w 1304"/>
                <a:gd name="T17" fmla="*/ 1247 h 1531"/>
                <a:gd name="T18" fmla="*/ 623 w 1304"/>
                <a:gd name="T19" fmla="*/ 1247 h 1531"/>
                <a:gd name="T20" fmla="*/ 623 w 1304"/>
                <a:gd name="T21" fmla="*/ 1134 h 1531"/>
                <a:gd name="T22" fmla="*/ 567 w 1304"/>
                <a:gd name="T23" fmla="*/ 1134 h 1531"/>
                <a:gd name="T24" fmla="*/ 567 w 1304"/>
                <a:gd name="T25" fmla="*/ 1077 h 1531"/>
                <a:gd name="T26" fmla="*/ 510 w 1304"/>
                <a:gd name="T27" fmla="*/ 1077 h 1531"/>
                <a:gd name="T28" fmla="*/ 510 w 1304"/>
                <a:gd name="T29" fmla="*/ 851 h 1531"/>
                <a:gd name="T30" fmla="*/ 397 w 1304"/>
                <a:gd name="T31" fmla="*/ 851 h 1531"/>
                <a:gd name="T32" fmla="*/ 397 w 1304"/>
                <a:gd name="T33" fmla="*/ 680 h 1531"/>
                <a:gd name="T34" fmla="*/ 283 w 1304"/>
                <a:gd name="T35" fmla="*/ 680 h 1531"/>
                <a:gd name="T36" fmla="*/ 283 w 1304"/>
                <a:gd name="T37" fmla="*/ 397 h 1531"/>
                <a:gd name="T38" fmla="*/ 0 w 1304"/>
                <a:gd name="T39" fmla="*/ 397 h 1531"/>
                <a:gd name="T40" fmla="*/ 0 w 1304"/>
                <a:gd name="T41" fmla="*/ 170 h 1531"/>
                <a:gd name="T42" fmla="*/ 283 w 1304"/>
                <a:gd name="T43" fmla="*/ 170 h 1531"/>
                <a:gd name="T44" fmla="*/ 283 w 1304"/>
                <a:gd name="T45" fmla="*/ 113 h 1531"/>
                <a:gd name="T46" fmla="*/ 340 w 1304"/>
                <a:gd name="T47" fmla="*/ 113 h 1531"/>
                <a:gd name="T48" fmla="*/ 340 w 1304"/>
                <a:gd name="T49" fmla="*/ 57 h 1531"/>
                <a:gd name="T50" fmla="*/ 510 w 1304"/>
                <a:gd name="T51" fmla="*/ 57 h 1531"/>
                <a:gd name="T52" fmla="*/ 510 w 1304"/>
                <a:gd name="T53" fmla="*/ 0 h 1531"/>
                <a:gd name="T54" fmla="*/ 623 w 1304"/>
                <a:gd name="T55" fmla="*/ 0 h 1531"/>
                <a:gd name="T56" fmla="*/ 623 w 1304"/>
                <a:gd name="T57" fmla="*/ 57 h 1531"/>
                <a:gd name="T58" fmla="*/ 680 w 1304"/>
                <a:gd name="T59" fmla="*/ 57 h 1531"/>
                <a:gd name="T60" fmla="*/ 680 w 1304"/>
                <a:gd name="T61" fmla="*/ 113 h 1531"/>
                <a:gd name="T62" fmla="*/ 907 w 1304"/>
                <a:gd name="T63" fmla="*/ 113 h 1531"/>
                <a:gd name="T64" fmla="*/ 907 w 1304"/>
                <a:gd name="T65" fmla="*/ 170 h 1531"/>
                <a:gd name="T66" fmla="*/ 964 w 1304"/>
                <a:gd name="T67" fmla="*/ 170 h 1531"/>
                <a:gd name="T68" fmla="*/ 964 w 1304"/>
                <a:gd name="T69" fmla="*/ 227 h 1531"/>
                <a:gd name="T70" fmla="*/ 1020 w 1304"/>
                <a:gd name="T71" fmla="*/ 227 h 1531"/>
                <a:gd name="T72" fmla="*/ 1020 w 1304"/>
                <a:gd name="T73" fmla="*/ 284 h 1531"/>
                <a:gd name="T74" fmla="*/ 964 w 1304"/>
                <a:gd name="T75" fmla="*/ 284 h 1531"/>
                <a:gd name="T76" fmla="*/ 964 w 1304"/>
                <a:gd name="T77" fmla="*/ 510 h 1531"/>
                <a:gd name="T78" fmla="*/ 1020 w 1304"/>
                <a:gd name="T79" fmla="*/ 510 h 1531"/>
                <a:gd name="T80" fmla="*/ 1020 w 1304"/>
                <a:gd name="T81" fmla="*/ 567 h 1531"/>
                <a:gd name="T82" fmla="*/ 1077 w 1304"/>
                <a:gd name="T83" fmla="*/ 567 h 1531"/>
                <a:gd name="T84" fmla="*/ 1077 w 1304"/>
                <a:gd name="T85" fmla="*/ 680 h 1531"/>
                <a:gd name="T86" fmla="*/ 1134 w 1304"/>
                <a:gd name="T87" fmla="*/ 680 h 1531"/>
                <a:gd name="T88" fmla="*/ 1134 w 1304"/>
                <a:gd name="T89" fmla="*/ 851 h 1531"/>
                <a:gd name="T90" fmla="*/ 1077 w 1304"/>
                <a:gd name="T91" fmla="*/ 851 h 1531"/>
                <a:gd name="T92" fmla="*/ 1077 w 1304"/>
                <a:gd name="T93" fmla="*/ 964 h 1531"/>
                <a:gd name="T94" fmla="*/ 1020 w 1304"/>
                <a:gd name="T95" fmla="*/ 964 h 1531"/>
                <a:gd name="T96" fmla="*/ 1020 w 1304"/>
                <a:gd name="T97" fmla="*/ 1021 h 1531"/>
                <a:gd name="T98" fmla="*/ 1134 w 1304"/>
                <a:gd name="T99" fmla="*/ 1021 h 1531"/>
                <a:gd name="T100" fmla="*/ 1134 w 1304"/>
                <a:gd name="T101" fmla="*/ 1077 h 1531"/>
                <a:gd name="T102" fmla="*/ 1077 w 1304"/>
                <a:gd name="T103" fmla="*/ 1077 h 1531"/>
                <a:gd name="T104" fmla="*/ 1077 w 1304"/>
                <a:gd name="T105" fmla="*/ 1191 h 1531"/>
                <a:gd name="T106" fmla="*/ 1190 w 1304"/>
                <a:gd name="T107" fmla="*/ 1191 h 1531"/>
                <a:gd name="T108" fmla="*/ 1190 w 1304"/>
                <a:gd name="T109" fmla="*/ 1247 h 1531"/>
                <a:gd name="T110" fmla="*/ 1247 w 1304"/>
                <a:gd name="T111" fmla="*/ 1247 h 1531"/>
                <a:gd name="T112" fmla="*/ 1247 w 1304"/>
                <a:gd name="T113" fmla="*/ 1418 h 1531"/>
                <a:gd name="T114" fmla="*/ 1304 w 1304"/>
                <a:gd name="T115" fmla="*/ 1418 h 1531"/>
                <a:gd name="T116" fmla="*/ 1304 w 1304"/>
                <a:gd name="T117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531">
                  <a:moveTo>
                    <a:pt x="1304" y="1531"/>
                  </a:moveTo>
                  <a:lnTo>
                    <a:pt x="1190" y="1531"/>
                  </a:lnTo>
                  <a:lnTo>
                    <a:pt x="1190" y="1474"/>
                  </a:lnTo>
                  <a:lnTo>
                    <a:pt x="1134" y="1474"/>
                  </a:lnTo>
                  <a:lnTo>
                    <a:pt x="1134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623" y="124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83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90" y="1191"/>
                  </a:lnTo>
                  <a:lnTo>
                    <a:pt x="1190" y="1247"/>
                  </a:lnTo>
                  <a:lnTo>
                    <a:pt x="1247" y="1247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4939ECFE-1667-4422-9E65-FDD42C545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444"/>
              <a:ext cx="964" cy="1248"/>
            </a:xfrm>
            <a:custGeom>
              <a:avLst/>
              <a:gdLst>
                <a:gd name="T0" fmla="*/ 964 w 964"/>
                <a:gd name="T1" fmla="*/ 57 h 1248"/>
                <a:gd name="T2" fmla="*/ 964 w 964"/>
                <a:gd name="T3" fmla="*/ 227 h 1248"/>
                <a:gd name="T4" fmla="*/ 907 w 964"/>
                <a:gd name="T5" fmla="*/ 227 h 1248"/>
                <a:gd name="T6" fmla="*/ 907 w 964"/>
                <a:gd name="T7" fmla="*/ 454 h 1248"/>
                <a:gd name="T8" fmla="*/ 850 w 964"/>
                <a:gd name="T9" fmla="*/ 454 h 1248"/>
                <a:gd name="T10" fmla="*/ 850 w 964"/>
                <a:gd name="T11" fmla="*/ 567 h 1248"/>
                <a:gd name="T12" fmla="*/ 907 w 964"/>
                <a:gd name="T13" fmla="*/ 567 h 1248"/>
                <a:gd name="T14" fmla="*/ 907 w 964"/>
                <a:gd name="T15" fmla="*/ 624 h 1248"/>
                <a:gd name="T16" fmla="*/ 907 w 964"/>
                <a:gd name="T17" fmla="*/ 681 h 1248"/>
                <a:gd name="T18" fmla="*/ 850 w 964"/>
                <a:gd name="T19" fmla="*/ 681 h 1248"/>
                <a:gd name="T20" fmla="*/ 850 w 964"/>
                <a:gd name="T21" fmla="*/ 964 h 1248"/>
                <a:gd name="T22" fmla="*/ 737 w 964"/>
                <a:gd name="T23" fmla="*/ 964 h 1248"/>
                <a:gd name="T24" fmla="*/ 737 w 964"/>
                <a:gd name="T25" fmla="*/ 1078 h 1248"/>
                <a:gd name="T26" fmla="*/ 510 w 964"/>
                <a:gd name="T27" fmla="*/ 1078 h 1248"/>
                <a:gd name="T28" fmla="*/ 510 w 964"/>
                <a:gd name="T29" fmla="*/ 1191 h 1248"/>
                <a:gd name="T30" fmla="*/ 397 w 964"/>
                <a:gd name="T31" fmla="*/ 1191 h 1248"/>
                <a:gd name="T32" fmla="*/ 397 w 964"/>
                <a:gd name="T33" fmla="*/ 1248 h 1248"/>
                <a:gd name="T34" fmla="*/ 283 w 964"/>
                <a:gd name="T35" fmla="*/ 1248 h 1248"/>
                <a:gd name="T36" fmla="*/ 283 w 964"/>
                <a:gd name="T37" fmla="*/ 1191 h 1248"/>
                <a:gd name="T38" fmla="*/ 113 w 964"/>
                <a:gd name="T39" fmla="*/ 1191 h 1248"/>
                <a:gd name="T40" fmla="*/ 113 w 964"/>
                <a:gd name="T41" fmla="*/ 1248 h 1248"/>
                <a:gd name="T42" fmla="*/ 0 w 964"/>
                <a:gd name="T43" fmla="*/ 1248 h 1248"/>
                <a:gd name="T44" fmla="*/ 0 w 964"/>
                <a:gd name="T45" fmla="*/ 1078 h 1248"/>
                <a:gd name="T46" fmla="*/ 113 w 964"/>
                <a:gd name="T47" fmla="*/ 1078 h 1248"/>
                <a:gd name="T48" fmla="*/ 113 w 964"/>
                <a:gd name="T49" fmla="*/ 1021 h 1248"/>
                <a:gd name="T50" fmla="*/ 170 w 964"/>
                <a:gd name="T51" fmla="*/ 1021 h 1248"/>
                <a:gd name="T52" fmla="*/ 170 w 964"/>
                <a:gd name="T53" fmla="*/ 964 h 1248"/>
                <a:gd name="T54" fmla="*/ 227 w 964"/>
                <a:gd name="T55" fmla="*/ 964 h 1248"/>
                <a:gd name="T56" fmla="*/ 227 w 964"/>
                <a:gd name="T57" fmla="*/ 908 h 1248"/>
                <a:gd name="T58" fmla="*/ 283 w 964"/>
                <a:gd name="T59" fmla="*/ 908 h 1248"/>
                <a:gd name="T60" fmla="*/ 283 w 964"/>
                <a:gd name="T61" fmla="*/ 851 h 1248"/>
                <a:gd name="T62" fmla="*/ 340 w 964"/>
                <a:gd name="T63" fmla="*/ 851 h 1248"/>
                <a:gd name="T64" fmla="*/ 340 w 964"/>
                <a:gd name="T65" fmla="*/ 737 h 1248"/>
                <a:gd name="T66" fmla="*/ 283 w 964"/>
                <a:gd name="T67" fmla="*/ 737 h 1248"/>
                <a:gd name="T68" fmla="*/ 283 w 964"/>
                <a:gd name="T69" fmla="*/ 624 h 1248"/>
                <a:gd name="T70" fmla="*/ 454 w 964"/>
                <a:gd name="T71" fmla="*/ 624 h 1248"/>
                <a:gd name="T72" fmla="*/ 454 w 964"/>
                <a:gd name="T73" fmla="*/ 567 h 1248"/>
                <a:gd name="T74" fmla="*/ 510 w 964"/>
                <a:gd name="T75" fmla="*/ 567 h 1248"/>
                <a:gd name="T76" fmla="*/ 510 w 964"/>
                <a:gd name="T77" fmla="*/ 511 h 1248"/>
                <a:gd name="T78" fmla="*/ 624 w 964"/>
                <a:gd name="T79" fmla="*/ 511 h 1248"/>
                <a:gd name="T80" fmla="*/ 624 w 964"/>
                <a:gd name="T81" fmla="*/ 397 h 1248"/>
                <a:gd name="T82" fmla="*/ 680 w 964"/>
                <a:gd name="T83" fmla="*/ 397 h 1248"/>
                <a:gd name="T84" fmla="*/ 680 w 964"/>
                <a:gd name="T85" fmla="*/ 57 h 1248"/>
                <a:gd name="T86" fmla="*/ 794 w 964"/>
                <a:gd name="T87" fmla="*/ 57 h 1248"/>
                <a:gd name="T88" fmla="*/ 794 w 964"/>
                <a:gd name="T89" fmla="*/ 0 h 1248"/>
                <a:gd name="T90" fmla="*/ 907 w 964"/>
                <a:gd name="T91" fmla="*/ 0 h 1248"/>
                <a:gd name="T92" fmla="*/ 907 w 964"/>
                <a:gd name="T93" fmla="*/ 57 h 1248"/>
                <a:gd name="T94" fmla="*/ 964 w 964"/>
                <a:gd name="T95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248">
                  <a:moveTo>
                    <a:pt x="964" y="57"/>
                  </a:moveTo>
                  <a:lnTo>
                    <a:pt x="96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78"/>
                  </a:lnTo>
                  <a:lnTo>
                    <a:pt x="510" y="107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191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D75C7304-F4AD-41D8-BCFB-9A925612A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934"/>
              <a:ext cx="737" cy="1134"/>
            </a:xfrm>
            <a:custGeom>
              <a:avLst/>
              <a:gdLst>
                <a:gd name="T0" fmla="*/ 737 w 737"/>
                <a:gd name="T1" fmla="*/ 170 h 1134"/>
                <a:gd name="T2" fmla="*/ 737 w 737"/>
                <a:gd name="T3" fmla="*/ 340 h 1134"/>
                <a:gd name="T4" fmla="*/ 680 w 737"/>
                <a:gd name="T5" fmla="*/ 340 h 1134"/>
                <a:gd name="T6" fmla="*/ 680 w 737"/>
                <a:gd name="T7" fmla="*/ 397 h 1134"/>
                <a:gd name="T8" fmla="*/ 737 w 737"/>
                <a:gd name="T9" fmla="*/ 397 h 1134"/>
                <a:gd name="T10" fmla="*/ 737 w 737"/>
                <a:gd name="T11" fmla="*/ 454 h 1134"/>
                <a:gd name="T12" fmla="*/ 680 w 737"/>
                <a:gd name="T13" fmla="*/ 454 h 1134"/>
                <a:gd name="T14" fmla="*/ 680 w 737"/>
                <a:gd name="T15" fmla="*/ 907 h 1134"/>
                <a:gd name="T16" fmla="*/ 624 w 737"/>
                <a:gd name="T17" fmla="*/ 907 h 1134"/>
                <a:gd name="T18" fmla="*/ 624 w 737"/>
                <a:gd name="T19" fmla="*/ 1021 h 1134"/>
                <a:gd name="T20" fmla="*/ 510 w 737"/>
                <a:gd name="T21" fmla="*/ 1021 h 1134"/>
                <a:gd name="T22" fmla="*/ 510 w 737"/>
                <a:gd name="T23" fmla="*/ 1077 h 1134"/>
                <a:gd name="T24" fmla="*/ 454 w 737"/>
                <a:gd name="T25" fmla="*/ 1077 h 1134"/>
                <a:gd name="T26" fmla="*/ 454 w 737"/>
                <a:gd name="T27" fmla="*/ 1134 h 1134"/>
                <a:gd name="T28" fmla="*/ 340 w 737"/>
                <a:gd name="T29" fmla="*/ 1134 h 1134"/>
                <a:gd name="T30" fmla="*/ 340 w 737"/>
                <a:gd name="T31" fmla="*/ 1077 h 1134"/>
                <a:gd name="T32" fmla="*/ 227 w 737"/>
                <a:gd name="T33" fmla="*/ 1077 h 1134"/>
                <a:gd name="T34" fmla="*/ 227 w 737"/>
                <a:gd name="T35" fmla="*/ 1021 h 1134"/>
                <a:gd name="T36" fmla="*/ 170 w 737"/>
                <a:gd name="T37" fmla="*/ 1021 h 1134"/>
                <a:gd name="T38" fmla="*/ 170 w 737"/>
                <a:gd name="T39" fmla="*/ 964 h 1134"/>
                <a:gd name="T40" fmla="*/ 113 w 737"/>
                <a:gd name="T41" fmla="*/ 964 h 1134"/>
                <a:gd name="T42" fmla="*/ 113 w 737"/>
                <a:gd name="T43" fmla="*/ 907 h 1134"/>
                <a:gd name="T44" fmla="*/ 57 w 737"/>
                <a:gd name="T45" fmla="*/ 907 h 1134"/>
                <a:gd name="T46" fmla="*/ 57 w 737"/>
                <a:gd name="T47" fmla="*/ 851 h 1134"/>
                <a:gd name="T48" fmla="*/ 0 w 737"/>
                <a:gd name="T49" fmla="*/ 851 h 1134"/>
                <a:gd name="T50" fmla="*/ 0 w 737"/>
                <a:gd name="T51" fmla="*/ 737 h 1134"/>
                <a:gd name="T52" fmla="*/ 57 w 737"/>
                <a:gd name="T53" fmla="*/ 737 h 1134"/>
                <a:gd name="T54" fmla="*/ 57 w 737"/>
                <a:gd name="T55" fmla="*/ 680 h 1134"/>
                <a:gd name="T56" fmla="*/ 0 w 737"/>
                <a:gd name="T57" fmla="*/ 680 h 1134"/>
                <a:gd name="T58" fmla="*/ 0 w 737"/>
                <a:gd name="T59" fmla="*/ 624 h 1134"/>
                <a:gd name="T60" fmla="*/ 57 w 737"/>
                <a:gd name="T61" fmla="*/ 624 h 1134"/>
                <a:gd name="T62" fmla="*/ 57 w 737"/>
                <a:gd name="T63" fmla="*/ 397 h 1134"/>
                <a:gd name="T64" fmla="*/ 0 w 737"/>
                <a:gd name="T65" fmla="*/ 397 h 1134"/>
                <a:gd name="T66" fmla="*/ 0 w 737"/>
                <a:gd name="T67" fmla="*/ 170 h 1134"/>
                <a:gd name="T68" fmla="*/ 113 w 737"/>
                <a:gd name="T69" fmla="*/ 170 h 1134"/>
                <a:gd name="T70" fmla="*/ 113 w 737"/>
                <a:gd name="T71" fmla="*/ 113 h 1134"/>
                <a:gd name="T72" fmla="*/ 170 w 737"/>
                <a:gd name="T73" fmla="*/ 113 h 1134"/>
                <a:gd name="T74" fmla="*/ 170 w 737"/>
                <a:gd name="T75" fmla="*/ 0 h 1134"/>
                <a:gd name="T76" fmla="*/ 397 w 737"/>
                <a:gd name="T77" fmla="*/ 0 h 1134"/>
                <a:gd name="T78" fmla="*/ 397 w 737"/>
                <a:gd name="T79" fmla="*/ 57 h 1134"/>
                <a:gd name="T80" fmla="*/ 567 w 737"/>
                <a:gd name="T81" fmla="*/ 57 h 1134"/>
                <a:gd name="T82" fmla="*/ 567 w 737"/>
                <a:gd name="T83" fmla="*/ 113 h 1134"/>
                <a:gd name="T84" fmla="*/ 680 w 737"/>
                <a:gd name="T85" fmla="*/ 113 h 1134"/>
                <a:gd name="T86" fmla="*/ 680 w 737"/>
                <a:gd name="T87" fmla="*/ 170 h 1134"/>
                <a:gd name="T88" fmla="*/ 737 w 737"/>
                <a:gd name="T8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737" y="170"/>
                  </a:move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10" y="1021"/>
                  </a:lnTo>
                  <a:lnTo>
                    <a:pt x="510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A7A35B6A-A745-4C39-9143-BFE2B5716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80"/>
              <a:ext cx="1077" cy="1475"/>
            </a:xfrm>
            <a:custGeom>
              <a:avLst/>
              <a:gdLst>
                <a:gd name="T0" fmla="*/ 1077 w 1077"/>
                <a:gd name="T1" fmla="*/ 681 h 1475"/>
                <a:gd name="T2" fmla="*/ 1077 w 1077"/>
                <a:gd name="T3" fmla="*/ 794 h 1475"/>
                <a:gd name="T4" fmla="*/ 1020 w 1077"/>
                <a:gd name="T5" fmla="*/ 794 h 1475"/>
                <a:gd name="T6" fmla="*/ 1020 w 1077"/>
                <a:gd name="T7" fmla="*/ 908 h 1475"/>
                <a:gd name="T8" fmla="*/ 964 w 1077"/>
                <a:gd name="T9" fmla="*/ 908 h 1475"/>
                <a:gd name="T10" fmla="*/ 964 w 1077"/>
                <a:gd name="T11" fmla="*/ 1078 h 1475"/>
                <a:gd name="T12" fmla="*/ 1020 w 1077"/>
                <a:gd name="T13" fmla="*/ 1078 h 1475"/>
                <a:gd name="T14" fmla="*/ 1020 w 1077"/>
                <a:gd name="T15" fmla="*/ 1248 h 1475"/>
                <a:gd name="T16" fmla="*/ 964 w 1077"/>
                <a:gd name="T17" fmla="*/ 1248 h 1475"/>
                <a:gd name="T18" fmla="*/ 964 w 1077"/>
                <a:gd name="T19" fmla="*/ 1361 h 1475"/>
                <a:gd name="T20" fmla="*/ 907 w 1077"/>
                <a:gd name="T21" fmla="*/ 1361 h 1475"/>
                <a:gd name="T22" fmla="*/ 907 w 1077"/>
                <a:gd name="T23" fmla="*/ 1475 h 1475"/>
                <a:gd name="T24" fmla="*/ 737 w 1077"/>
                <a:gd name="T25" fmla="*/ 1475 h 1475"/>
                <a:gd name="T26" fmla="*/ 737 w 1077"/>
                <a:gd name="T27" fmla="*/ 1418 h 1475"/>
                <a:gd name="T28" fmla="*/ 624 w 1077"/>
                <a:gd name="T29" fmla="*/ 1418 h 1475"/>
                <a:gd name="T30" fmla="*/ 624 w 1077"/>
                <a:gd name="T31" fmla="*/ 1305 h 1475"/>
                <a:gd name="T32" fmla="*/ 680 w 1077"/>
                <a:gd name="T33" fmla="*/ 1305 h 1475"/>
                <a:gd name="T34" fmla="*/ 680 w 1077"/>
                <a:gd name="T35" fmla="*/ 1248 h 1475"/>
                <a:gd name="T36" fmla="*/ 624 w 1077"/>
                <a:gd name="T37" fmla="*/ 1248 h 1475"/>
                <a:gd name="T38" fmla="*/ 624 w 1077"/>
                <a:gd name="T39" fmla="*/ 1191 h 1475"/>
                <a:gd name="T40" fmla="*/ 567 w 1077"/>
                <a:gd name="T41" fmla="*/ 1191 h 1475"/>
                <a:gd name="T42" fmla="*/ 567 w 1077"/>
                <a:gd name="T43" fmla="*/ 1134 h 1475"/>
                <a:gd name="T44" fmla="*/ 340 w 1077"/>
                <a:gd name="T45" fmla="*/ 1134 h 1475"/>
                <a:gd name="T46" fmla="*/ 340 w 1077"/>
                <a:gd name="T47" fmla="*/ 1078 h 1475"/>
                <a:gd name="T48" fmla="*/ 283 w 1077"/>
                <a:gd name="T49" fmla="*/ 1078 h 1475"/>
                <a:gd name="T50" fmla="*/ 283 w 1077"/>
                <a:gd name="T51" fmla="*/ 964 h 1475"/>
                <a:gd name="T52" fmla="*/ 227 w 1077"/>
                <a:gd name="T53" fmla="*/ 964 h 1475"/>
                <a:gd name="T54" fmla="*/ 227 w 1077"/>
                <a:gd name="T55" fmla="*/ 908 h 1475"/>
                <a:gd name="T56" fmla="*/ 57 w 1077"/>
                <a:gd name="T57" fmla="*/ 908 h 1475"/>
                <a:gd name="T58" fmla="*/ 57 w 1077"/>
                <a:gd name="T59" fmla="*/ 851 h 1475"/>
                <a:gd name="T60" fmla="*/ 0 w 1077"/>
                <a:gd name="T61" fmla="*/ 851 h 1475"/>
                <a:gd name="T62" fmla="*/ 0 w 1077"/>
                <a:gd name="T63" fmla="*/ 738 h 1475"/>
                <a:gd name="T64" fmla="*/ 57 w 1077"/>
                <a:gd name="T65" fmla="*/ 738 h 1475"/>
                <a:gd name="T66" fmla="*/ 57 w 1077"/>
                <a:gd name="T67" fmla="*/ 681 h 1475"/>
                <a:gd name="T68" fmla="*/ 113 w 1077"/>
                <a:gd name="T69" fmla="*/ 681 h 1475"/>
                <a:gd name="T70" fmla="*/ 113 w 1077"/>
                <a:gd name="T71" fmla="*/ 454 h 1475"/>
                <a:gd name="T72" fmla="*/ 170 w 1077"/>
                <a:gd name="T73" fmla="*/ 454 h 1475"/>
                <a:gd name="T74" fmla="*/ 170 w 1077"/>
                <a:gd name="T75" fmla="*/ 397 h 1475"/>
                <a:gd name="T76" fmla="*/ 227 w 1077"/>
                <a:gd name="T77" fmla="*/ 397 h 1475"/>
                <a:gd name="T78" fmla="*/ 227 w 1077"/>
                <a:gd name="T79" fmla="*/ 284 h 1475"/>
                <a:gd name="T80" fmla="*/ 340 w 1077"/>
                <a:gd name="T81" fmla="*/ 284 h 1475"/>
                <a:gd name="T82" fmla="*/ 340 w 1077"/>
                <a:gd name="T83" fmla="*/ 227 h 1475"/>
                <a:gd name="T84" fmla="*/ 397 w 1077"/>
                <a:gd name="T85" fmla="*/ 227 h 1475"/>
                <a:gd name="T86" fmla="*/ 397 w 1077"/>
                <a:gd name="T87" fmla="*/ 57 h 1475"/>
                <a:gd name="T88" fmla="*/ 453 w 1077"/>
                <a:gd name="T89" fmla="*/ 57 h 1475"/>
                <a:gd name="T90" fmla="*/ 453 w 1077"/>
                <a:gd name="T91" fmla="*/ 0 h 1475"/>
                <a:gd name="T92" fmla="*/ 680 w 1077"/>
                <a:gd name="T93" fmla="*/ 0 h 1475"/>
                <a:gd name="T94" fmla="*/ 680 w 1077"/>
                <a:gd name="T95" fmla="*/ 227 h 1475"/>
                <a:gd name="T96" fmla="*/ 737 w 1077"/>
                <a:gd name="T97" fmla="*/ 227 h 1475"/>
                <a:gd name="T98" fmla="*/ 737 w 1077"/>
                <a:gd name="T99" fmla="*/ 284 h 1475"/>
                <a:gd name="T100" fmla="*/ 794 w 1077"/>
                <a:gd name="T101" fmla="*/ 284 h 1475"/>
                <a:gd name="T102" fmla="*/ 794 w 1077"/>
                <a:gd name="T103" fmla="*/ 341 h 1475"/>
                <a:gd name="T104" fmla="*/ 850 w 1077"/>
                <a:gd name="T105" fmla="*/ 341 h 1475"/>
                <a:gd name="T106" fmla="*/ 850 w 1077"/>
                <a:gd name="T107" fmla="*/ 397 h 1475"/>
                <a:gd name="T108" fmla="*/ 907 w 1077"/>
                <a:gd name="T109" fmla="*/ 397 h 1475"/>
                <a:gd name="T110" fmla="*/ 907 w 1077"/>
                <a:gd name="T111" fmla="*/ 624 h 1475"/>
                <a:gd name="T112" fmla="*/ 964 w 1077"/>
                <a:gd name="T113" fmla="*/ 624 h 1475"/>
                <a:gd name="T114" fmla="*/ 964 w 1077"/>
                <a:gd name="T115" fmla="*/ 681 h 1475"/>
                <a:gd name="T116" fmla="*/ 1077 w 1077"/>
                <a:gd name="T117" fmla="*/ 681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475">
                  <a:moveTo>
                    <a:pt x="1077" y="681"/>
                  </a:moveTo>
                  <a:lnTo>
                    <a:pt x="1077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964" y="908"/>
                  </a:lnTo>
                  <a:lnTo>
                    <a:pt x="964" y="1078"/>
                  </a:lnTo>
                  <a:lnTo>
                    <a:pt x="1020" y="1078"/>
                  </a:lnTo>
                  <a:lnTo>
                    <a:pt x="1020" y="1248"/>
                  </a:lnTo>
                  <a:lnTo>
                    <a:pt x="964" y="1248"/>
                  </a:lnTo>
                  <a:lnTo>
                    <a:pt x="96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624" y="141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80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7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52FA6350-BF61-4A08-8318-8CEAE6E1B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80"/>
              <a:ext cx="1304" cy="1078"/>
            </a:xfrm>
            <a:custGeom>
              <a:avLst/>
              <a:gdLst>
                <a:gd name="T0" fmla="*/ 1304 w 1304"/>
                <a:gd name="T1" fmla="*/ 0 h 1078"/>
                <a:gd name="T2" fmla="*/ 1191 w 1304"/>
                <a:gd name="T3" fmla="*/ 0 h 1078"/>
                <a:gd name="T4" fmla="*/ 1191 w 1304"/>
                <a:gd name="T5" fmla="*/ 57 h 1078"/>
                <a:gd name="T6" fmla="*/ 1134 w 1304"/>
                <a:gd name="T7" fmla="*/ 57 h 1078"/>
                <a:gd name="T8" fmla="*/ 1134 w 1304"/>
                <a:gd name="T9" fmla="*/ 114 h 1078"/>
                <a:gd name="T10" fmla="*/ 1021 w 1304"/>
                <a:gd name="T11" fmla="*/ 114 h 1078"/>
                <a:gd name="T12" fmla="*/ 1021 w 1304"/>
                <a:gd name="T13" fmla="*/ 171 h 1078"/>
                <a:gd name="T14" fmla="*/ 908 w 1304"/>
                <a:gd name="T15" fmla="*/ 171 h 1078"/>
                <a:gd name="T16" fmla="*/ 908 w 1304"/>
                <a:gd name="T17" fmla="*/ 227 h 1078"/>
                <a:gd name="T18" fmla="*/ 851 w 1304"/>
                <a:gd name="T19" fmla="*/ 227 h 1078"/>
                <a:gd name="T20" fmla="*/ 851 w 1304"/>
                <a:gd name="T21" fmla="*/ 284 h 1078"/>
                <a:gd name="T22" fmla="*/ 397 w 1304"/>
                <a:gd name="T23" fmla="*/ 284 h 1078"/>
                <a:gd name="T24" fmla="*/ 397 w 1304"/>
                <a:gd name="T25" fmla="*/ 341 h 1078"/>
                <a:gd name="T26" fmla="*/ 454 w 1304"/>
                <a:gd name="T27" fmla="*/ 341 h 1078"/>
                <a:gd name="T28" fmla="*/ 454 w 1304"/>
                <a:gd name="T29" fmla="*/ 397 h 1078"/>
                <a:gd name="T30" fmla="*/ 511 w 1304"/>
                <a:gd name="T31" fmla="*/ 397 h 1078"/>
                <a:gd name="T32" fmla="*/ 511 w 1304"/>
                <a:gd name="T33" fmla="*/ 454 h 1078"/>
                <a:gd name="T34" fmla="*/ 397 w 1304"/>
                <a:gd name="T35" fmla="*/ 454 h 1078"/>
                <a:gd name="T36" fmla="*/ 397 w 1304"/>
                <a:gd name="T37" fmla="*/ 511 h 1078"/>
                <a:gd name="T38" fmla="*/ 341 w 1304"/>
                <a:gd name="T39" fmla="*/ 511 h 1078"/>
                <a:gd name="T40" fmla="*/ 341 w 1304"/>
                <a:gd name="T41" fmla="*/ 567 h 1078"/>
                <a:gd name="T42" fmla="*/ 284 w 1304"/>
                <a:gd name="T43" fmla="*/ 567 h 1078"/>
                <a:gd name="T44" fmla="*/ 284 w 1304"/>
                <a:gd name="T45" fmla="*/ 738 h 1078"/>
                <a:gd name="T46" fmla="*/ 57 w 1304"/>
                <a:gd name="T47" fmla="*/ 738 h 1078"/>
                <a:gd name="T48" fmla="*/ 57 w 1304"/>
                <a:gd name="T49" fmla="*/ 794 h 1078"/>
                <a:gd name="T50" fmla="*/ 0 w 1304"/>
                <a:gd name="T51" fmla="*/ 794 h 1078"/>
                <a:gd name="T52" fmla="*/ 0 w 1304"/>
                <a:gd name="T53" fmla="*/ 851 h 1078"/>
                <a:gd name="T54" fmla="*/ 57 w 1304"/>
                <a:gd name="T55" fmla="*/ 851 h 1078"/>
                <a:gd name="T56" fmla="*/ 57 w 1304"/>
                <a:gd name="T57" fmla="*/ 908 h 1078"/>
                <a:gd name="T58" fmla="*/ 0 w 1304"/>
                <a:gd name="T59" fmla="*/ 908 h 1078"/>
                <a:gd name="T60" fmla="*/ 0 w 1304"/>
                <a:gd name="T61" fmla="*/ 1021 h 1078"/>
                <a:gd name="T62" fmla="*/ 114 w 1304"/>
                <a:gd name="T63" fmla="*/ 1021 h 1078"/>
                <a:gd name="T64" fmla="*/ 114 w 1304"/>
                <a:gd name="T65" fmla="*/ 964 h 1078"/>
                <a:gd name="T66" fmla="*/ 227 w 1304"/>
                <a:gd name="T67" fmla="*/ 964 h 1078"/>
                <a:gd name="T68" fmla="*/ 227 w 1304"/>
                <a:gd name="T69" fmla="*/ 1021 h 1078"/>
                <a:gd name="T70" fmla="*/ 284 w 1304"/>
                <a:gd name="T71" fmla="*/ 1021 h 1078"/>
                <a:gd name="T72" fmla="*/ 284 w 1304"/>
                <a:gd name="T73" fmla="*/ 1078 h 1078"/>
                <a:gd name="T74" fmla="*/ 454 w 1304"/>
                <a:gd name="T75" fmla="*/ 1078 h 1078"/>
                <a:gd name="T76" fmla="*/ 454 w 1304"/>
                <a:gd name="T77" fmla="*/ 1021 h 1078"/>
                <a:gd name="T78" fmla="*/ 567 w 1304"/>
                <a:gd name="T79" fmla="*/ 1021 h 1078"/>
                <a:gd name="T80" fmla="*/ 567 w 1304"/>
                <a:gd name="T81" fmla="*/ 964 h 1078"/>
                <a:gd name="T82" fmla="*/ 681 w 1304"/>
                <a:gd name="T83" fmla="*/ 964 h 1078"/>
                <a:gd name="T84" fmla="*/ 681 w 1304"/>
                <a:gd name="T85" fmla="*/ 851 h 1078"/>
                <a:gd name="T86" fmla="*/ 851 w 1304"/>
                <a:gd name="T87" fmla="*/ 851 h 1078"/>
                <a:gd name="T88" fmla="*/ 851 w 1304"/>
                <a:gd name="T89" fmla="*/ 738 h 1078"/>
                <a:gd name="T90" fmla="*/ 908 w 1304"/>
                <a:gd name="T91" fmla="*/ 738 h 1078"/>
                <a:gd name="T92" fmla="*/ 908 w 1304"/>
                <a:gd name="T93" fmla="*/ 681 h 1078"/>
                <a:gd name="T94" fmla="*/ 964 w 1304"/>
                <a:gd name="T95" fmla="*/ 681 h 1078"/>
                <a:gd name="T96" fmla="*/ 964 w 1304"/>
                <a:gd name="T97" fmla="*/ 454 h 1078"/>
                <a:gd name="T98" fmla="*/ 1021 w 1304"/>
                <a:gd name="T99" fmla="*/ 454 h 1078"/>
                <a:gd name="T100" fmla="*/ 1021 w 1304"/>
                <a:gd name="T101" fmla="*/ 397 h 1078"/>
                <a:gd name="T102" fmla="*/ 1078 w 1304"/>
                <a:gd name="T103" fmla="*/ 397 h 1078"/>
                <a:gd name="T104" fmla="*/ 1078 w 1304"/>
                <a:gd name="T105" fmla="*/ 284 h 1078"/>
                <a:gd name="T106" fmla="*/ 1191 w 1304"/>
                <a:gd name="T107" fmla="*/ 284 h 1078"/>
                <a:gd name="T108" fmla="*/ 1191 w 1304"/>
                <a:gd name="T109" fmla="*/ 227 h 1078"/>
                <a:gd name="T110" fmla="*/ 1248 w 1304"/>
                <a:gd name="T111" fmla="*/ 227 h 1078"/>
                <a:gd name="T112" fmla="*/ 1248 w 1304"/>
                <a:gd name="T113" fmla="*/ 57 h 1078"/>
                <a:gd name="T114" fmla="*/ 1304 w 1304"/>
                <a:gd name="T115" fmla="*/ 57 h 1078"/>
                <a:gd name="T116" fmla="*/ 1304 w 1304"/>
                <a:gd name="T11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078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08" y="171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851" y="851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964" y="68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E3F5BCA7-6F28-4C58-BE0C-346C987AC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140"/>
              <a:ext cx="851" cy="624"/>
            </a:xfrm>
            <a:custGeom>
              <a:avLst/>
              <a:gdLst>
                <a:gd name="T0" fmla="*/ 851 w 851"/>
                <a:gd name="T1" fmla="*/ 227 h 624"/>
                <a:gd name="T2" fmla="*/ 851 w 851"/>
                <a:gd name="T3" fmla="*/ 340 h 624"/>
                <a:gd name="T4" fmla="*/ 794 w 851"/>
                <a:gd name="T5" fmla="*/ 340 h 624"/>
                <a:gd name="T6" fmla="*/ 794 w 851"/>
                <a:gd name="T7" fmla="*/ 397 h 624"/>
                <a:gd name="T8" fmla="*/ 737 w 851"/>
                <a:gd name="T9" fmla="*/ 397 h 624"/>
                <a:gd name="T10" fmla="*/ 737 w 851"/>
                <a:gd name="T11" fmla="*/ 454 h 624"/>
                <a:gd name="T12" fmla="*/ 624 w 851"/>
                <a:gd name="T13" fmla="*/ 454 h 624"/>
                <a:gd name="T14" fmla="*/ 624 w 851"/>
                <a:gd name="T15" fmla="*/ 511 h 624"/>
                <a:gd name="T16" fmla="*/ 511 w 851"/>
                <a:gd name="T17" fmla="*/ 511 h 624"/>
                <a:gd name="T18" fmla="*/ 511 w 851"/>
                <a:gd name="T19" fmla="*/ 567 h 624"/>
                <a:gd name="T20" fmla="*/ 454 w 851"/>
                <a:gd name="T21" fmla="*/ 567 h 624"/>
                <a:gd name="T22" fmla="*/ 454 w 851"/>
                <a:gd name="T23" fmla="*/ 624 h 624"/>
                <a:gd name="T24" fmla="*/ 0 w 851"/>
                <a:gd name="T25" fmla="*/ 624 h 624"/>
                <a:gd name="T26" fmla="*/ 0 w 851"/>
                <a:gd name="T27" fmla="*/ 114 h 624"/>
                <a:gd name="T28" fmla="*/ 57 w 851"/>
                <a:gd name="T29" fmla="*/ 114 h 624"/>
                <a:gd name="T30" fmla="*/ 57 w 851"/>
                <a:gd name="T31" fmla="*/ 57 h 624"/>
                <a:gd name="T32" fmla="*/ 227 w 851"/>
                <a:gd name="T33" fmla="*/ 57 h 624"/>
                <a:gd name="T34" fmla="*/ 227 w 851"/>
                <a:gd name="T35" fmla="*/ 0 h 624"/>
                <a:gd name="T36" fmla="*/ 454 w 851"/>
                <a:gd name="T37" fmla="*/ 0 h 624"/>
                <a:gd name="T38" fmla="*/ 454 w 851"/>
                <a:gd name="T39" fmla="*/ 57 h 624"/>
                <a:gd name="T40" fmla="*/ 567 w 851"/>
                <a:gd name="T41" fmla="*/ 57 h 624"/>
                <a:gd name="T42" fmla="*/ 567 w 851"/>
                <a:gd name="T43" fmla="*/ 114 h 624"/>
                <a:gd name="T44" fmla="*/ 737 w 851"/>
                <a:gd name="T45" fmla="*/ 114 h 624"/>
                <a:gd name="T46" fmla="*/ 737 w 851"/>
                <a:gd name="T47" fmla="*/ 227 h 624"/>
                <a:gd name="T48" fmla="*/ 851 w 851"/>
                <a:gd name="T4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0" y="62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85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130337A1-A390-452A-B18A-4FA1AA932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651"/>
              <a:ext cx="964" cy="567"/>
            </a:xfrm>
            <a:custGeom>
              <a:avLst/>
              <a:gdLst>
                <a:gd name="T0" fmla="*/ 907 w 964"/>
                <a:gd name="T1" fmla="*/ 170 h 567"/>
                <a:gd name="T2" fmla="*/ 623 w 964"/>
                <a:gd name="T3" fmla="*/ 170 h 567"/>
                <a:gd name="T4" fmla="*/ 623 w 964"/>
                <a:gd name="T5" fmla="*/ 113 h 567"/>
                <a:gd name="T6" fmla="*/ 567 w 964"/>
                <a:gd name="T7" fmla="*/ 113 h 567"/>
                <a:gd name="T8" fmla="*/ 567 w 964"/>
                <a:gd name="T9" fmla="*/ 0 h 567"/>
                <a:gd name="T10" fmla="*/ 0 w 964"/>
                <a:gd name="T11" fmla="*/ 0 h 567"/>
                <a:gd name="T12" fmla="*/ 0 w 964"/>
                <a:gd name="T13" fmla="*/ 170 h 567"/>
                <a:gd name="T14" fmla="*/ 113 w 964"/>
                <a:gd name="T15" fmla="*/ 170 h 567"/>
                <a:gd name="T16" fmla="*/ 113 w 964"/>
                <a:gd name="T17" fmla="*/ 283 h 567"/>
                <a:gd name="T18" fmla="*/ 170 w 964"/>
                <a:gd name="T19" fmla="*/ 283 h 567"/>
                <a:gd name="T20" fmla="*/ 170 w 964"/>
                <a:gd name="T21" fmla="*/ 340 h 567"/>
                <a:gd name="T22" fmla="*/ 340 w 964"/>
                <a:gd name="T23" fmla="*/ 340 h 567"/>
                <a:gd name="T24" fmla="*/ 340 w 964"/>
                <a:gd name="T25" fmla="*/ 396 h 567"/>
                <a:gd name="T26" fmla="*/ 453 w 964"/>
                <a:gd name="T27" fmla="*/ 396 h 567"/>
                <a:gd name="T28" fmla="*/ 453 w 964"/>
                <a:gd name="T29" fmla="*/ 453 h 567"/>
                <a:gd name="T30" fmla="*/ 510 w 964"/>
                <a:gd name="T31" fmla="*/ 453 h 567"/>
                <a:gd name="T32" fmla="*/ 510 w 964"/>
                <a:gd name="T33" fmla="*/ 567 h 567"/>
                <a:gd name="T34" fmla="*/ 737 w 964"/>
                <a:gd name="T35" fmla="*/ 567 h 567"/>
                <a:gd name="T36" fmla="*/ 737 w 964"/>
                <a:gd name="T37" fmla="*/ 396 h 567"/>
                <a:gd name="T38" fmla="*/ 794 w 964"/>
                <a:gd name="T39" fmla="*/ 396 h 567"/>
                <a:gd name="T40" fmla="*/ 794 w 964"/>
                <a:gd name="T41" fmla="*/ 340 h 567"/>
                <a:gd name="T42" fmla="*/ 850 w 964"/>
                <a:gd name="T43" fmla="*/ 340 h 567"/>
                <a:gd name="T44" fmla="*/ 850 w 964"/>
                <a:gd name="T45" fmla="*/ 283 h 567"/>
                <a:gd name="T46" fmla="*/ 964 w 964"/>
                <a:gd name="T47" fmla="*/ 283 h 567"/>
                <a:gd name="T48" fmla="*/ 964 w 964"/>
                <a:gd name="T49" fmla="*/ 226 h 567"/>
                <a:gd name="T50" fmla="*/ 907 w 964"/>
                <a:gd name="T51" fmla="*/ 226 h 567"/>
                <a:gd name="T52" fmla="*/ 907 w 964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567">
                  <a:moveTo>
                    <a:pt x="907" y="170"/>
                  </a:move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964" y="283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CF6F667D-84DC-4A3F-A992-C4AA55527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701 w 1701"/>
                <a:gd name="T1" fmla="*/ 284 h 1701"/>
                <a:gd name="T2" fmla="*/ 1588 w 1701"/>
                <a:gd name="T3" fmla="*/ 340 h 1701"/>
                <a:gd name="T4" fmla="*/ 1531 w 1701"/>
                <a:gd name="T5" fmla="*/ 624 h 1701"/>
                <a:gd name="T6" fmla="*/ 1645 w 1701"/>
                <a:gd name="T7" fmla="*/ 851 h 1701"/>
                <a:gd name="T8" fmla="*/ 1531 w 1701"/>
                <a:gd name="T9" fmla="*/ 851 h 1701"/>
                <a:gd name="T10" fmla="*/ 1645 w 1701"/>
                <a:gd name="T11" fmla="*/ 964 h 1701"/>
                <a:gd name="T12" fmla="*/ 1588 w 1701"/>
                <a:gd name="T13" fmla="*/ 1021 h 1701"/>
                <a:gd name="T14" fmla="*/ 1531 w 1701"/>
                <a:gd name="T15" fmla="*/ 1077 h 1701"/>
                <a:gd name="T16" fmla="*/ 1418 w 1701"/>
                <a:gd name="T17" fmla="*/ 1248 h 1701"/>
                <a:gd name="T18" fmla="*/ 1531 w 1701"/>
                <a:gd name="T19" fmla="*/ 1418 h 1701"/>
                <a:gd name="T20" fmla="*/ 1361 w 1701"/>
                <a:gd name="T21" fmla="*/ 1531 h 1701"/>
                <a:gd name="T22" fmla="*/ 1361 w 1701"/>
                <a:gd name="T23" fmla="*/ 1644 h 1701"/>
                <a:gd name="T24" fmla="*/ 1304 w 1701"/>
                <a:gd name="T25" fmla="*/ 1701 h 1701"/>
                <a:gd name="T26" fmla="*/ 1134 w 1701"/>
                <a:gd name="T27" fmla="*/ 1644 h 1701"/>
                <a:gd name="T28" fmla="*/ 1021 w 1701"/>
                <a:gd name="T29" fmla="*/ 1588 h 1701"/>
                <a:gd name="T30" fmla="*/ 964 w 1701"/>
                <a:gd name="T31" fmla="*/ 1531 h 1701"/>
                <a:gd name="T32" fmla="*/ 907 w 1701"/>
                <a:gd name="T33" fmla="*/ 1474 h 1701"/>
                <a:gd name="T34" fmla="*/ 794 w 1701"/>
                <a:gd name="T35" fmla="*/ 1361 h 1701"/>
                <a:gd name="T36" fmla="*/ 737 w 1701"/>
                <a:gd name="T37" fmla="*/ 1304 h 1701"/>
                <a:gd name="T38" fmla="*/ 794 w 1701"/>
                <a:gd name="T39" fmla="*/ 1248 h 1701"/>
                <a:gd name="T40" fmla="*/ 737 w 1701"/>
                <a:gd name="T41" fmla="*/ 1191 h 1701"/>
                <a:gd name="T42" fmla="*/ 624 w 1701"/>
                <a:gd name="T43" fmla="*/ 1248 h 1701"/>
                <a:gd name="T44" fmla="*/ 567 w 1701"/>
                <a:gd name="T45" fmla="*/ 1361 h 1701"/>
                <a:gd name="T46" fmla="*/ 454 w 1701"/>
                <a:gd name="T47" fmla="*/ 1304 h 1701"/>
                <a:gd name="T48" fmla="*/ 397 w 1701"/>
                <a:gd name="T49" fmla="*/ 1474 h 1701"/>
                <a:gd name="T50" fmla="*/ 340 w 1701"/>
                <a:gd name="T51" fmla="*/ 1418 h 1701"/>
                <a:gd name="T52" fmla="*/ 227 w 1701"/>
                <a:gd name="T53" fmla="*/ 1531 h 1701"/>
                <a:gd name="T54" fmla="*/ 284 w 1701"/>
                <a:gd name="T55" fmla="*/ 1588 h 1701"/>
                <a:gd name="T56" fmla="*/ 0 w 1701"/>
                <a:gd name="T57" fmla="*/ 1474 h 1701"/>
                <a:gd name="T58" fmla="*/ 57 w 1701"/>
                <a:gd name="T59" fmla="*/ 1304 h 1701"/>
                <a:gd name="T60" fmla="*/ 114 w 1701"/>
                <a:gd name="T61" fmla="*/ 1134 h 1701"/>
                <a:gd name="T62" fmla="*/ 170 w 1701"/>
                <a:gd name="T63" fmla="*/ 794 h 1701"/>
                <a:gd name="T64" fmla="*/ 284 w 1701"/>
                <a:gd name="T65" fmla="*/ 624 h 1701"/>
                <a:gd name="T66" fmla="*/ 454 w 1701"/>
                <a:gd name="T67" fmla="*/ 510 h 1701"/>
                <a:gd name="T68" fmla="*/ 567 w 1701"/>
                <a:gd name="T69" fmla="*/ 567 h 1701"/>
                <a:gd name="T70" fmla="*/ 851 w 1701"/>
                <a:gd name="T71" fmla="*/ 510 h 1701"/>
                <a:gd name="T72" fmla="*/ 1077 w 1701"/>
                <a:gd name="T73" fmla="*/ 397 h 1701"/>
                <a:gd name="T74" fmla="*/ 1134 w 1701"/>
                <a:gd name="T75" fmla="*/ 284 h 1701"/>
                <a:gd name="T76" fmla="*/ 1191 w 1701"/>
                <a:gd name="T77" fmla="*/ 114 h 1701"/>
                <a:gd name="T78" fmla="*/ 1248 w 1701"/>
                <a:gd name="T79" fmla="*/ 57 h 1701"/>
                <a:gd name="T80" fmla="*/ 1304 w 1701"/>
                <a:gd name="T81" fmla="*/ 0 h 1701"/>
                <a:gd name="T82" fmla="*/ 1418 w 1701"/>
                <a:gd name="T83" fmla="*/ 57 h 1701"/>
                <a:gd name="T84" fmla="*/ 1531 w 1701"/>
                <a:gd name="T85" fmla="*/ 114 h 1701"/>
                <a:gd name="T86" fmla="*/ 1588 w 1701"/>
                <a:gd name="T8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701">
                  <a:moveTo>
                    <a:pt x="1701" y="170"/>
                  </a:moveTo>
                  <a:lnTo>
                    <a:pt x="1701" y="284"/>
                  </a:lnTo>
                  <a:lnTo>
                    <a:pt x="1588" y="284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624"/>
                  </a:lnTo>
                  <a:lnTo>
                    <a:pt x="1645" y="624"/>
                  </a:lnTo>
                  <a:lnTo>
                    <a:pt x="1645" y="85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645" y="964"/>
                  </a:lnTo>
                  <a:lnTo>
                    <a:pt x="1645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248"/>
                  </a:lnTo>
                  <a:lnTo>
                    <a:pt x="1418" y="1248"/>
                  </a:lnTo>
                  <a:lnTo>
                    <a:pt x="1418" y="1418"/>
                  </a:lnTo>
                  <a:lnTo>
                    <a:pt x="1531" y="1418"/>
                  </a:lnTo>
                  <a:lnTo>
                    <a:pt x="1531" y="1531"/>
                  </a:lnTo>
                  <a:lnTo>
                    <a:pt x="1361" y="1531"/>
                  </a:lnTo>
                  <a:lnTo>
                    <a:pt x="1361" y="1588"/>
                  </a:lnTo>
                  <a:lnTo>
                    <a:pt x="1361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134" y="1701"/>
                  </a:lnTo>
                  <a:lnTo>
                    <a:pt x="1134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227" y="1418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8" y="114"/>
                  </a:lnTo>
                  <a:lnTo>
                    <a:pt x="1588" y="170"/>
                  </a:lnTo>
                  <a:lnTo>
                    <a:pt x="170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9" name="Freeform 315">
              <a:extLst>
                <a:ext uri="{FF2B5EF4-FFF2-40B4-BE49-F238E27FC236}">
                  <a16:creationId xmlns:a16="http://schemas.microsoft.com/office/drawing/2014/main" id="{45E2DCCF-4747-43B6-A58A-A03B7DB69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76"/>
              <a:ext cx="1020" cy="851"/>
            </a:xfrm>
            <a:custGeom>
              <a:avLst/>
              <a:gdLst>
                <a:gd name="T0" fmla="*/ 1020 w 1020"/>
                <a:gd name="T1" fmla="*/ 0 h 851"/>
                <a:gd name="T2" fmla="*/ 1020 w 1020"/>
                <a:gd name="T3" fmla="*/ 284 h 851"/>
                <a:gd name="T4" fmla="*/ 964 w 1020"/>
                <a:gd name="T5" fmla="*/ 284 h 851"/>
                <a:gd name="T6" fmla="*/ 964 w 1020"/>
                <a:gd name="T7" fmla="*/ 341 h 851"/>
                <a:gd name="T8" fmla="*/ 907 w 1020"/>
                <a:gd name="T9" fmla="*/ 341 h 851"/>
                <a:gd name="T10" fmla="*/ 907 w 1020"/>
                <a:gd name="T11" fmla="*/ 511 h 851"/>
                <a:gd name="T12" fmla="*/ 850 w 1020"/>
                <a:gd name="T13" fmla="*/ 511 h 851"/>
                <a:gd name="T14" fmla="*/ 850 w 1020"/>
                <a:gd name="T15" fmla="*/ 624 h 851"/>
                <a:gd name="T16" fmla="*/ 793 w 1020"/>
                <a:gd name="T17" fmla="*/ 624 h 851"/>
                <a:gd name="T18" fmla="*/ 793 w 1020"/>
                <a:gd name="T19" fmla="*/ 737 h 851"/>
                <a:gd name="T20" fmla="*/ 567 w 1020"/>
                <a:gd name="T21" fmla="*/ 737 h 851"/>
                <a:gd name="T22" fmla="*/ 567 w 1020"/>
                <a:gd name="T23" fmla="*/ 794 h 851"/>
                <a:gd name="T24" fmla="*/ 283 w 1020"/>
                <a:gd name="T25" fmla="*/ 794 h 851"/>
                <a:gd name="T26" fmla="*/ 283 w 1020"/>
                <a:gd name="T27" fmla="*/ 737 h 851"/>
                <a:gd name="T28" fmla="*/ 170 w 1020"/>
                <a:gd name="T29" fmla="*/ 737 h 851"/>
                <a:gd name="T30" fmla="*/ 170 w 1020"/>
                <a:gd name="T31" fmla="*/ 851 h 851"/>
                <a:gd name="T32" fmla="*/ 56 w 1020"/>
                <a:gd name="T33" fmla="*/ 851 h 851"/>
                <a:gd name="T34" fmla="*/ 0 w 1020"/>
                <a:gd name="T35" fmla="*/ 851 h 851"/>
                <a:gd name="T36" fmla="*/ 0 w 1020"/>
                <a:gd name="T37" fmla="*/ 794 h 851"/>
                <a:gd name="T38" fmla="*/ 56 w 1020"/>
                <a:gd name="T39" fmla="*/ 794 h 851"/>
                <a:gd name="T40" fmla="*/ 56 w 1020"/>
                <a:gd name="T41" fmla="*/ 681 h 851"/>
                <a:gd name="T42" fmla="*/ 113 w 1020"/>
                <a:gd name="T43" fmla="*/ 681 h 851"/>
                <a:gd name="T44" fmla="*/ 113 w 1020"/>
                <a:gd name="T45" fmla="*/ 454 h 851"/>
                <a:gd name="T46" fmla="*/ 170 w 1020"/>
                <a:gd name="T47" fmla="*/ 454 h 851"/>
                <a:gd name="T48" fmla="*/ 170 w 1020"/>
                <a:gd name="T49" fmla="*/ 114 h 851"/>
                <a:gd name="T50" fmla="*/ 737 w 1020"/>
                <a:gd name="T51" fmla="*/ 114 h 851"/>
                <a:gd name="T52" fmla="*/ 737 w 1020"/>
                <a:gd name="T53" fmla="*/ 57 h 851"/>
                <a:gd name="T54" fmla="*/ 850 w 1020"/>
                <a:gd name="T55" fmla="*/ 57 h 851"/>
                <a:gd name="T56" fmla="*/ 850 w 1020"/>
                <a:gd name="T57" fmla="*/ 0 h 851"/>
                <a:gd name="T58" fmla="*/ 1020 w 1020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0" h="851">
                  <a:moveTo>
                    <a:pt x="1020" y="0"/>
                  </a:moveTo>
                  <a:lnTo>
                    <a:pt x="1020" y="284"/>
                  </a:lnTo>
                  <a:lnTo>
                    <a:pt x="964" y="284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102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FD95EAB1-57BF-45C1-9158-BFBFE1F2F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573"/>
              <a:ext cx="1418" cy="1248"/>
            </a:xfrm>
            <a:custGeom>
              <a:avLst/>
              <a:gdLst>
                <a:gd name="T0" fmla="*/ 1418 w 1418"/>
                <a:gd name="T1" fmla="*/ 454 h 1248"/>
                <a:gd name="T2" fmla="*/ 1418 w 1418"/>
                <a:gd name="T3" fmla="*/ 681 h 1248"/>
                <a:gd name="T4" fmla="*/ 1304 w 1418"/>
                <a:gd name="T5" fmla="*/ 681 h 1248"/>
                <a:gd name="T6" fmla="*/ 1304 w 1418"/>
                <a:gd name="T7" fmla="*/ 624 h 1248"/>
                <a:gd name="T8" fmla="*/ 1191 w 1418"/>
                <a:gd name="T9" fmla="*/ 624 h 1248"/>
                <a:gd name="T10" fmla="*/ 1191 w 1418"/>
                <a:gd name="T11" fmla="*/ 567 h 1248"/>
                <a:gd name="T12" fmla="*/ 964 w 1418"/>
                <a:gd name="T13" fmla="*/ 567 h 1248"/>
                <a:gd name="T14" fmla="*/ 964 w 1418"/>
                <a:gd name="T15" fmla="*/ 624 h 1248"/>
                <a:gd name="T16" fmla="*/ 794 w 1418"/>
                <a:gd name="T17" fmla="*/ 624 h 1248"/>
                <a:gd name="T18" fmla="*/ 794 w 1418"/>
                <a:gd name="T19" fmla="*/ 681 h 1248"/>
                <a:gd name="T20" fmla="*/ 737 w 1418"/>
                <a:gd name="T21" fmla="*/ 681 h 1248"/>
                <a:gd name="T22" fmla="*/ 737 w 1418"/>
                <a:gd name="T23" fmla="*/ 1248 h 1248"/>
                <a:gd name="T24" fmla="*/ 510 w 1418"/>
                <a:gd name="T25" fmla="*/ 1248 h 1248"/>
                <a:gd name="T26" fmla="*/ 510 w 1418"/>
                <a:gd name="T27" fmla="*/ 1191 h 1248"/>
                <a:gd name="T28" fmla="*/ 454 w 1418"/>
                <a:gd name="T29" fmla="*/ 1191 h 1248"/>
                <a:gd name="T30" fmla="*/ 454 w 1418"/>
                <a:gd name="T31" fmla="*/ 1078 h 1248"/>
                <a:gd name="T32" fmla="*/ 0 w 1418"/>
                <a:gd name="T33" fmla="*/ 1078 h 1248"/>
                <a:gd name="T34" fmla="*/ 0 w 1418"/>
                <a:gd name="T35" fmla="*/ 907 h 1248"/>
                <a:gd name="T36" fmla="*/ 57 w 1418"/>
                <a:gd name="T37" fmla="*/ 907 h 1248"/>
                <a:gd name="T38" fmla="*/ 57 w 1418"/>
                <a:gd name="T39" fmla="*/ 851 h 1248"/>
                <a:gd name="T40" fmla="*/ 114 w 1418"/>
                <a:gd name="T41" fmla="*/ 851 h 1248"/>
                <a:gd name="T42" fmla="*/ 114 w 1418"/>
                <a:gd name="T43" fmla="*/ 794 h 1248"/>
                <a:gd name="T44" fmla="*/ 0 w 1418"/>
                <a:gd name="T45" fmla="*/ 794 h 1248"/>
                <a:gd name="T46" fmla="*/ 0 w 1418"/>
                <a:gd name="T47" fmla="*/ 681 h 1248"/>
                <a:gd name="T48" fmla="*/ 114 w 1418"/>
                <a:gd name="T49" fmla="*/ 681 h 1248"/>
                <a:gd name="T50" fmla="*/ 114 w 1418"/>
                <a:gd name="T51" fmla="*/ 454 h 1248"/>
                <a:gd name="T52" fmla="*/ 0 w 1418"/>
                <a:gd name="T53" fmla="*/ 454 h 1248"/>
                <a:gd name="T54" fmla="*/ 0 w 1418"/>
                <a:gd name="T55" fmla="*/ 170 h 1248"/>
                <a:gd name="T56" fmla="*/ 57 w 1418"/>
                <a:gd name="T57" fmla="*/ 170 h 1248"/>
                <a:gd name="T58" fmla="*/ 57 w 1418"/>
                <a:gd name="T59" fmla="*/ 114 h 1248"/>
                <a:gd name="T60" fmla="*/ 170 w 1418"/>
                <a:gd name="T61" fmla="*/ 114 h 1248"/>
                <a:gd name="T62" fmla="*/ 170 w 1418"/>
                <a:gd name="T63" fmla="*/ 57 h 1248"/>
                <a:gd name="T64" fmla="*/ 227 w 1418"/>
                <a:gd name="T65" fmla="*/ 57 h 1248"/>
                <a:gd name="T66" fmla="*/ 227 w 1418"/>
                <a:gd name="T67" fmla="*/ 0 h 1248"/>
                <a:gd name="T68" fmla="*/ 397 w 1418"/>
                <a:gd name="T69" fmla="*/ 0 h 1248"/>
                <a:gd name="T70" fmla="*/ 397 w 1418"/>
                <a:gd name="T71" fmla="*/ 170 h 1248"/>
                <a:gd name="T72" fmla="*/ 737 w 1418"/>
                <a:gd name="T73" fmla="*/ 170 h 1248"/>
                <a:gd name="T74" fmla="*/ 737 w 1418"/>
                <a:gd name="T75" fmla="*/ 227 h 1248"/>
                <a:gd name="T76" fmla="*/ 851 w 1418"/>
                <a:gd name="T77" fmla="*/ 227 h 1248"/>
                <a:gd name="T78" fmla="*/ 851 w 1418"/>
                <a:gd name="T79" fmla="*/ 170 h 1248"/>
                <a:gd name="T80" fmla="*/ 1077 w 1418"/>
                <a:gd name="T81" fmla="*/ 170 h 1248"/>
                <a:gd name="T82" fmla="*/ 1077 w 1418"/>
                <a:gd name="T83" fmla="*/ 340 h 1248"/>
                <a:gd name="T84" fmla="*/ 1134 w 1418"/>
                <a:gd name="T85" fmla="*/ 340 h 1248"/>
                <a:gd name="T86" fmla="*/ 1134 w 1418"/>
                <a:gd name="T87" fmla="*/ 397 h 1248"/>
                <a:gd name="T88" fmla="*/ 1361 w 1418"/>
                <a:gd name="T89" fmla="*/ 397 h 1248"/>
                <a:gd name="T90" fmla="*/ 1361 w 1418"/>
                <a:gd name="T91" fmla="*/ 454 h 1248"/>
                <a:gd name="T92" fmla="*/ 1418 w 1418"/>
                <a:gd name="T93" fmla="*/ 45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8" h="1248">
                  <a:moveTo>
                    <a:pt x="1418" y="454"/>
                  </a:moveTo>
                  <a:lnTo>
                    <a:pt x="1418" y="681"/>
                  </a:lnTo>
                  <a:lnTo>
                    <a:pt x="1304" y="681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0" y="1078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1077" y="170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418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702" name="WordArt 318">
            <a:extLst>
              <a:ext uri="{FF2B5EF4-FFF2-40B4-BE49-F238E27FC236}">
                <a16:creationId xmlns:a16="http://schemas.microsoft.com/office/drawing/2014/main" id="{5B6414DC-4675-4A0E-AD49-5F2B9C35A05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16703" name="WordArt 319">
            <a:extLst>
              <a:ext uri="{FF2B5EF4-FFF2-40B4-BE49-F238E27FC236}">
                <a16:creationId xmlns:a16="http://schemas.microsoft.com/office/drawing/2014/main" id="{06C1611D-B9D3-402B-BE1E-3ED4D287DC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6704" name="Group 320">
            <a:extLst>
              <a:ext uri="{FF2B5EF4-FFF2-40B4-BE49-F238E27FC236}">
                <a16:creationId xmlns:a16="http://schemas.microsoft.com/office/drawing/2014/main" id="{1F3CB95C-FA55-43CA-8D26-F1116E9EAD30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25534877-5C9B-4EE8-940F-5E6EBAB19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FBF00CDB-5466-4C85-94EC-7C01153DC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67E0CE10-F9B4-4E02-A07C-6D5463438B30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F6A6041C-C42B-4561-8921-B1B28055AF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A001B36E-06AE-433D-B160-A1C9FBF68F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C154DD39-B50F-4E83-8DD6-169AFA505CF0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B9BB9AF1-C7EC-4972-A6D6-95FEB3E99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9B53682B-1104-4DEF-893E-5C17502F89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16713" name="Group 329">
            <a:extLst>
              <a:ext uri="{FF2B5EF4-FFF2-40B4-BE49-F238E27FC236}">
                <a16:creationId xmlns:a16="http://schemas.microsoft.com/office/drawing/2014/main" id="{E5B34F9F-C595-4027-8402-BAE4919D2BF1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AEC795D5-5C0A-4BD4-B784-D67E0AAE4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EB13E7F3-08FA-4FFD-80F1-A40405A477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16716" name="Group 332">
            <a:extLst>
              <a:ext uri="{FF2B5EF4-FFF2-40B4-BE49-F238E27FC236}">
                <a16:creationId xmlns:a16="http://schemas.microsoft.com/office/drawing/2014/main" id="{A6704731-11F8-47C8-A66A-C874C02780D6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FC40B63E-DF75-4996-BF54-2FC0494D7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68C77F15-A3C8-4AF2-A400-01BBB57701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F2C38CA5-FBD7-4838-806D-23EAB4D0482C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3DE28E82-344B-416F-BA92-4FD1AD892A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95A2590C-780E-47EB-A3B4-FA5BB9491B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6722" name="Group 338">
            <a:extLst>
              <a:ext uri="{FF2B5EF4-FFF2-40B4-BE49-F238E27FC236}">
                <a16:creationId xmlns:a16="http://schemas.microsoft.com/office/drawing/2014/main" id="{A703E0AA-BD0A-4CF8-BFE7-CE912F57E539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D8C41000-7903-4C68-B3EE-62CBDEA86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F04C23A1-15A4-4662-A4CB-E20C1DF6B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16725" name="Group 341">
            <a:extLst>
              <a:ext uri="{FF2B5EF4-FFF2-40B4-BE49-F238E27FC236}">
                <a16:creationId xmlns:a16="http://schemas.microsoft.com/office/drawing/2014/main" id="{2AAFD2E5-A700-4749-97F8-F0A36CB8353B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C1BBAAFE-04DC-4B01-8582-04A2D24B41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52976310-8F44-4E0C-B1E6-9DDFEBC02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16728" name="Group 344">
            <a:extLst>
              <a:ext uri="{FF2B5EF4-FFF2-40B4-BE49-F238E27FC236}">
                <a16:creationId xmlns:a16="http://schemas.microsoft.com/office/drawing/2014/main" id="{C2BCBCD0-361A-403D-AB43-5A33FCB8581D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56913796-F151-44E7-A326-D598E8C511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D7AF28C1-BA6E-481A-806C-FB20AD556C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16731" name="Group 347">
            <a:extLst>
              <a:ext uri="{FF2B5EF4-FFF2-40B4-BE49-F238E27FC236}">
                <a16:creationId xmlns:a16="http://schemas.microsoft.com/office/drawing/2014/main" id="{370F0252-0EE4-4D45-BB0D-4F1C489C9746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6341D7CA-FD68-4478-8D35-D018C64F36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82CAABFD-4212-47D0-A112-F1B945BF39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16734" name="WordArt 350">
            <a:extLst>
              <a:ext uri="{FF2B5EF4-FFF2-40B4-BE49-F238E27FC236}">
                <a16:creationId xmlns:a16="http://schemas.microsoft.com/office/drawing/2014/main" id="{CA64072F-918E-438A-90ED-FE2BE787782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16735" name="Group 351">
            <a:extLst>
              <a:ext uri="{FF2B5EF4-FFF2-40B4-BE49-F238E27FC236}">
                <a16:creationId xmlns:a16="http://schemas.microsoft.com/office/drawing/2014/main" id="{BF12E254-06E2-449D-A8C6-6D65F98D7FE9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F26697ED-EB2C-47B5-8ACE-97D0B178B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40BC13E7-E6D9-4C2B-948A-BB5EF5497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6738" name="Group 354">
            <a:extLst>
              <a:ext uri="{FF2B5EF4-FFF2-40B4-BE49-F238E27FC236}">
                <a16:creationId xmlns:a16="http://schemas.microsoft.com/office/drawing/2014/main" id="{BF86DAB2-0B0A-41E6-9600-35FA9745EAA5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EEFE5BCD-B01A-4243-B616-97D67E2920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77C952F2-04D0-4E78-9D78-6F90B94C2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16741" name="Group 357">
            <a:extLst>
              <a:ext uri="{FF2B5EF4-FFF2-40B4-BE49-F238E27FC236}">
                <a16:creationId xmlns:a16="http://schemas.microsoft.com/office/drawing/2014/main" id="{C7E374AB-F93C-4419-B3C7-B250BBF8F7DA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C66A7795-0C13-411B-9D9A-11D2EFCBF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5044E015-42B7-4CF1-935E-4928D5BADD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6744" name="Group 360">
            <a:extLst>
              <a:ext uri="{FF2B5EF4-FFF2-40B4-BE49-F238E27FC236}">
                <a16:creationId xmlns:a16="http://schemas.microsoft.com/office/drawing/2014/main" id="{5D63CA2A-29FD-4D24-9C5F-2EFFEFDB7E6F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12695E06-3A39-4841-B6AF-7844C45A25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DF83B293-4F3B-494A-9473-E51F7AA818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16747" name="Group 363">
            <a:extLst>
              <a:ext uri="{FF2B5EF4-FFF2-40B4-BE49-F238E27FC236}">
                <a16:creationId xmlns:a16="http://schemas.microsoft.com/office/drawing/2014/main" id="{92207D52-3690-40FA-A4B7-DF1483E36DAE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9A4E6A6C-94A3-466B-8814-62C47DD4D5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2EAEC3BD-2EF3-40D6-9E71-8B38A5198B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16750" name="Group 366">
            <a:extLst>
              <a:ext uri="{FF2B5EF4-FFF2-40B4-BE49-F238E27FC236}">
                <a16:creationId xmlns:a16="http://schemas.microsoft.com/office/drawing/2014/main" id="{3FFFB62A-8850-463D-AE2E-29B2A5316438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A914601F-D932-440E-A141-4DB03EC63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A7B50903-DCCE-467B-88AA-3BB3C50466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16753" name="Group 369">
            <a:extLst>
              <a:ext uri="{FF2B5EF4-FFF2-40B4-BE49-F238E27FC236}">
                <a16:creationId xmlns:a16="http://schemas.microsoft.com/office/drawing/2014/main" id="{536DA408-91EB-4581-B18E-A3A06637644F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9CEFC5AF-F0D3-4FA3-BD24-00B1148B4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8E936912-0D51-484E-96AB-66F020ACB6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16756" name="Group 372">
            <a:extLst>
              <a:ext uri="{FF2B5EF4-FFF2-40B4-BE49-F238E27FC236}">
                <a16:creationId xmlns:a16="http://schemas.microsoft.com/office/drawing/2014/main" id="{B930E06B-ED1C-49E9-9882-03A99CEBE91C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AD4C0A28-EC94-40B4-8529-DAF8B24B98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98E4E0B1-E2FA-4693-A521-D17639CF6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16759" name="Group 375">
            <a:extLst>
              <a:ext uri="{FF2B5EF4-FFF2-40B4-BE49-F238E27FC236}">
                <a16:creationId xmlns:a16="http://schemas.microsoft.com/office/drawing/2014/main" id="{1A674ECA-E26A-41DF-B329-CB5DBDC65E1C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EBA60DAC-F006-4D39-BDA3-42B23DAF5D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58B94086-65E2-400E-9DEB-444C16DB6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16762" name="Group 378">
            <a:extLst>
              <a:ext uri="{FF2B5EF4-FFF2-40B4-BE49-F238E27FC236}">
                <a16:creationId xmlns:a16="http://schemas.microsoft.com/office/drawing/2014/main" id="{BBF36CB7-1155-40C0-9FFB-4786B7A4DEAF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E1123C2F-6384-4599-9468-4479EFAC7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19890542-D7F3-46BC-9649-08EEFD5A29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16765" name="Group 381">
            <a:extLst>
              <a:ext uri="{FF2B5EF4-FFF2-40B4-BE49-F238E27FC236}">
                <a16:creationId xmlns:a16="http://schemas.microsoft.com/office/drawing/2014/main" id="{0AF6BE71-F771-4726-A9DF-1668BA13AEF8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EA081FC1-E2A2-4B80-B736-7AC729495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33969009-D760-419B-A9CA-BFFDFB2CC0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16768" name="WordArt 384">
            <a:extLst>
              <a:ext uri="{FF2B5EF4-FFF2-40B4-BE49-F238E27FC236}">
                <a16:creationId xmlns:a16="http://schemas.microsoft.com/office/drawing/2014/main" id="{48D48A9C-F27F-4DFD-A433-64E11898DBD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B817898E-AFD9-4EBB-A21F-02954240FB14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B225D585-2864-47DD-B946-CAA94410BA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F5617614-A255-41C5-A7FF-D8FDF0DF4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054B1003-BF13-42B2-B417-239EF176D038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CCB59754-20BF-4671-847C-54EE93C8A6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FE689487-5E01-448F-82FD-C252F7FF3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D8738195-C8D3-452B-9691-AF163A0F1A1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6BA7C005-16CE-41BC-9037-8B76A5A5D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6765F951-482F-4A23-A4CE-BCB11419EA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D9846E15-7D5A-4D3D-92AE-96CA3CCF1F1E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B5EDE4B5-146E-4250-9330-883769B58B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92BAF2A5-0272-4554-9152-17305127DA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16781" name="Group 397">
            <a:extLst>
              <a:ext uri="{FF2B5EF4-FFF2-40B4-BE49-F238E27FC236}">
                <a16:creationId xmlns:a16="http://schemas.microsoft.com/office/drawing/2014/main" id="{16B2C762-1458-4D11-B921-5E8414D595AF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DB31F8B5-C667-4CE8-8E4B-D5B230E34D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F82A1680-8DEE-4BB7-BB1A-6612A8713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16784" name="Group 400">
            <a:extLst>
              <a:ext uri="{FF2B5EF4-FFF2-40B4-BE49-F238E27FC236}">
                <a16:creationId xmlns:a16="http://schemas.microsoft.com/office/drawing/2014/main" id="{FAB0EE69-FEBC-4B53-A2A6-AB4E0C8FD60B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7D50F0F0-235E-465F-88BF-200170E99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83B29C18-BD7B-46C6-AD93-35F676DD25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16787" name="Group 403">
            <a:extLst>
              <a:ext uri="{FF2B5EF4-FFF2-40B4-BE49-F238E27FC236}">
                <a16:creationId xmlns:a16="http://schemas.microsoft.com/office/drawing/2014/main" id="{1F96F3A1-5542-4EAF-B50F-25B18A5109DD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1E056065-8F7B-4B0B-AC1F-09D5490B12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2E1F60E7-2100-4CBB-B874-A8F6EFECB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16790" name="Group 406">
            <a:extLst>
              <a:ext uri="{FF2B5EF4-FFF2-40B4-BE49-F238E27FC236}">
                <a16:creationId xmlns:a16="http://schemas.microsoft.com/office/drawing/2014/main" id="{804525D3-B146-4B71-8BC8-EF70ACA53C35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C2904CBE-8B9A-405D-AFB6-39B48457A3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E9557A5C-1D27-4AF5-81A3-4B43ACDDD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16793" name="Group 409">
            <a:extLst>
              <a:ext uri="{FF2B5EF4-FFF2-40B4-BE49-F238E27FC236}">
                <a16:creationId xmlns:a16="http://schemas.microsoft.com/office/drawing/2014/main" id="{416856E2-7197-412E-9E00-5FE91D3C6CDA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1418E845-8B63-4C40-B744-F71B5BA4F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77D282B4-F8C9-445D-8394-93A8D087DF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16796" name="Group 412">
            <a:extLst>
              <a:ext uri="{FF2B5EF4-FFF2-40B4-BE49-F238E27FC236}">
                <a16:creationId xmlns:a16="http://schemas.microsoft.com/office/drawing/2014/main" id="{59683536-5577-4EAD-8003-9D583C960EF4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6040DE6F-D9DE-4148-BEBD-CC93597B52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C655C46C-6BB2-4B39-94B3-EA9B240CDE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16799" name="Group 415">
            <a:extLst>
              <a:ext uri="{FF2B5EF4-FFF2-40B4-BE49-F238E27FC236}">
                <a16:creationId xmlns:a16="http://schemas.microsoft.com/office/drawing/2014/main" id="{48A49E1F-246C-44D8-9537-32505C9BA008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038A97DC-4786-42D3-AFAB-D83E5F9C37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B555CD44-3682-4A6E-B502-548F61BDAA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16802" name="Group 418">
            <a:extLst>
              <a:ext uri="{FF2B5EF4-FFF2-40B4-BE49-F238E27FC236}">
                <a16:creationId xmlns:a16="http://schemas.microsoft.com/office/drawing/2014/main" id="{7578F34F-E35E-4FFC-A690-F936301D0BE7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A67D80EC-4FCE-4016-8A93-CE6F6FC6C0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CBE33733-B507-460C-8F4D-2A5BE1BFF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83" name="Group 175">
            <a:extLst>
              <a:ext uri="{FF2B5EF4-FFF2-40B4-BE49-F238E27FC236}">
                <a16:creationId xmlns:a16="http://schemas.microsoft.com/office/drawing/2014/main" id="{9CD54DE4-F658-4E67-B09E-14EB1F8F9DC2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380288" cy="12242800"/>
            <a:chOff x="756" y="176"/>
            <a:chExt cx="4649" cy="7712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5BCBCC72-00A4-42EB-8DA2-E8DA6D317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76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0 h 567"/>
                <a:gd name="T4" fmla="*/ 113 w 340"/>
                <a:gd name="T5" fmla="*/ 340 h 567"/>
                <a:gd name="T6" fmla="*/ 113 w 340"/>
                <a:gd name="T7" fmla="*/ 567 h 567"/>
                <a:gd name="T8" fmla="*/ 227 w 340"/>
                <a:gd name="T9" fmla="*/ 567 h 567"/>
                <a:gd name="T10" fmla="*/ 227 w 340"/>
                <a:gd name="T11" fmla="*/ 454 h 567"/>
                <a:gd name="T12" fmla="*/ 340 w 340"/>
                <a:gd name="T13" fmla="*/ 454 h 567"/>
                <a:gd name="T14" fmla="*/ 340 w 340"/>
                <a:gd name="T15" fmla="*/ 340 h 567"/>
                <a:gd name="T16" fmla="*/ 227 w 340"/>
                <a:gd name="T17" fmla="*/ 340 h 567"/>
                <a:gd name="T18" fmla="*/ 227 w 340"/>
                <a:gd name="T19" fmla="*/ 113 h 567"/>
                <a:gd name="T20" fmla="*/ 113 w 340"/>
                <a:gd name="T21" fmla="*/ 113 h 567"/>
                <a:gd name="T22" fmla="*/ 113 w 340"/>
                <a:gd name="T23" fmla="*/ 0 h 567"/>
                <a:gd name="T24" fmla="*/ 0 w 34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C2DE8B7D-E044-4AEB-97F8-02AA22E02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361 w 2041"/>
                <a:gd name="T1" fmla="*/ 0 h 2835"/>
                <a:gd name="T2" fmla="*/ 1361 w 2041"/>
                <a:gd name="T3" fmla="*/ 227 h 2835"/>
                <a:gd name="T4" fmla="*/ 1474 w 2041"/>
                <a:gd name="T5" fmla="*/ 227 h 2835"/>
                <a:gd name="T6" fmla="*/ 1474 w 2041"/>
                <a:gd name="T7" fmla="*/ 341 h 2835"/>
                <a:gd name="T8" fmla="*/ 1361 w 2041"/>
                <a:gd name="T9" fmla="*/ 341 h 2835"/>
                <a:gd name="T10" fmla="*/ 1361 w 2041"/>
                <a:gd name="T11" fmla="*/ 454 h 2835"/>
                <a:gd name="T12" fmla="*/ 1247 w 2041"/>
                <a:gd name="T13" fmla="*/ 454 h 2835"/>
                <a:gd name="T14" fmla="*/ 1247 w 2041"/>
                <a:gd name="T15" fmla="*/ 227 h 2835"/>
                <a:gd name="T16" fmla="*/ 1134 w 2041"/>
                <a:gd name="T17" fmla="*/ 227 h 2835"/>
                <a:gd name="T18" fmla="*/ 1134 w 2041"/>
                <a:gd name="T19" fmla="*/ 114 h 2835"/>
                <a:gd name="T20" fmla="*/ 907 w 2041"/>
                <a:gd name="T21" fmla="*/ 114 h 2835"/>
                <a:gd name="T22" fmla="*/ 907 w 2041"/>
                <a:gd name="T23" fmla="*/ 227 h 2835"/>
                <a:gd name="T24" fmla="*/ 794 w 2041"/>
                <a:gd name="T25" fmla="*/ 227 h 2835"/>
                <a:gd name="T26" fmla="*/ 794 w 2041"/>
                <a:gd name="T27" fmla="*/ 341 h 2835"/>
                <a:gd name="T28" fmla="*/ 680 w 2041"/>
                <a:gd name="T29" fmla="*/ 341 h 2835"/>
                <a:gd name="T30" fmla="*/ 680 w 2041"/>
                <a:gd name="T31" fmla="*/ 454 h 2835"/>
                <a:gd name="T32" fmla="*/ 567 w 2041"/>
                <a:gd name="T33" fmla="*/ 454 h 2835"/>
                <a:gd name="T34" fmla="*/ 567 w 2041"/>
                <a:gd name="T35" fmla="*/ 567 h 2835"/>
                <a:gd name="T36" fmla="*/ 454 w 2041"/>
                <a:gd name="T37" fmla="*/ 567 h 2835"/>
                <a:gd name="T38" fmla="*/ 454 w 2041"/>
                <a:gd name="T39" fmla="*/ 681 h 2835"/>
                <a:gd name="T40" fmla="*/ 340 w 2041"/>
                <a:gd name="T41" fmla="*/ 681 h 2835"/>
                <a:gd name="T42" fmla="*/ 340 w 2041"/>
                <a:gd name="T43" fmla="*/ 794 h 2835"/>
                <a:gd name="T44" fmla="*/ 227 w 2041"/>
                <a:gd name="T45" fmla="*/ 794 h 2835"/>
                <a:gd name="T46" fmla="*/ 227 w 2041"/>
                <a:gd name="T47" fmla="*/ 1021 h 2835"/>
                <a:gd name="T48" fmla="*/ 113 w 2041"/>
                <a:gd name="T49" fmla="*/ 1021 h 2835"/>
                <a:gd name="T50" fmla="*/ 113 w 2041"/>
                <a:gd name="T51" fmla="*/ 1248 h 2835"/>
                <a:gd name="T52" fmla="*/ 0 w 2041"/>
                <a:gd name="T53" fmla="*/ 1248 h 2835"/>
                <a:gd name="T54" fmla="*/ 0 w 2041"/>
                <a:gd name="T55" fmla="*/ 1588 h 2835"/>
                <a:gd name="T56" fmla="*/ 113 w 2041"/>
                <a:gd name="T57" fmla="*/ 1588 h 2835"/>
                <a:gd name="T58" fmla="*/ 113 w 2041"/>
                <a:gd name="T59" fmla="*/ 1701 h 2835"/>
                <a:gd name="T60" fmla="*/ 340 w 2041"/>
                <a:gd name="T61" fmla="*/ 1701 h 2835"/>
                <a:gd name="T62" fmla="*/ 340 w 2041"/>
                <a:gd name="T63" fmla="*/ 1815 h 2835"/>
                <a:gd name="T64" fmla="*/ 680 w 2041"/>
                <a:gd name="T65" fmla="*/ 1815 h 2835"/>
                <a:gd name="T66" fmla="*/ 680 w 2041"/>
                <a:gd name="T67" fmla="*/ 2382 h 2835"/>
                <a:gd name="T68" fmla="*/ 794 w 2041"/>
                <a:gd name="T69" fmla="*/ 2382 h 2835"/>
                <a:gd name="T70" fmla="*/ 794 w 2041"/>
                <a:gd name="T71" fmla="*/ 2609 h 2835"/>
                <a:gd name="T72" fmla="*/ 1247 w 2041"/>
                <a:gd name="T73" fmla="*/ 2609 h 2835"/>
                <a:gd name="T74" fmla="*/ 1247 w 2041"/>
                <a:gd name="T75" fmla="*/ 2722 h 2835"/>
                <a:gd name="T76" fmla="*/ 1361 w 2041"/>
                <a:gd name="T77" fmla="*/ 2722 h 2835"/>
                <a:gd name="T78" fmla="*/ 1361 w 2041"/>
                <a:gd name="T79" fmla="*/ 2835 h 2835"/>
                <a:gd name="T80" fmla="*/ 1474 w 2041"/>
                <a:gd name="T81" fmla="*/ 2835 h 2835"/>
                <a:gd name="T82" fmla="*/ 1474 w 2041"/>
                <a:gd name="T83" fmla="*/ 2722 h 2835"/>
                <a:gd name="T84" fmla="*/ 1588 w 2041"/>
                <a:gd name="T85" fmla="*/ 2722 h 2835"/>
                <a:gd name="T86" fmla="*/ 1588 w 2041"/>
                <a:gd name="T87" fmla="*/ 2268 h 2835"/>
                <a:gd name="T88" fmla="*/ 1701 w 2041"/>
                <a:gd name="T89" fmla="*/ 2268 h 2835"/>
                <a:gd name="T90" fmla="*/ 1701 w 2041"/>
                <a:gd name="T91" fmla="*/ 1701 h 2835"/>
                <a:gd name="T92" fmla="*/ 1814 w 2041"/>
                <a:gd name="T93" fmla="*/ 1701 h 2835"/>
                <a:gd name="T94" fmla="*/ 1814 w 2041"/>
                <a:gd name="T95" fmla="*/ 1588 h 2835"/>
                <a:gd name="T96" fmla="*/ 2041 w 2041"/>
                <a:gd name="T97" fmla="*/ 1588 h 2835"/>
                <a:gd name="T98" fmla="*/ 2041 w 2041"/>
                <a:gd name="T99" fmla="*/ 1248 h 2835"/>
                <a:gd name="T100" fmla="*/ 1928 w 2041"/>
                <a:gd name="T101" fmla="*/ 1248 h 2835"/>
                <a:gd name="T102" fmla="*/ 1928 w 2041"/>
                <a:gd name="T103" fmla="*/ 454 h 2835"/>
                <a:gd name="T104" fmla="*/ 1701 w 2041"/>
                <a:gd name="T105" fmla="*/ 454 h 2835"/>
                <a:gd name="T106" fmla="*/ 1701 w 2041"/>
                <a:gd name="T107" fmla="*/ 227 h 2835"/>
                <a:gd name="T108" fmla="*/ 1588 w 2041"/>
                <a:gd name="T109" fmla="*/ 227 h 2835"/>
                <a:gd name="T110" fmla="*/ 1588 w 2041"/>
                <a:gd name="T111" fmla="*/ 114 h 2835"/>
                <a:gd name="T112" fmla="*/ 1474 w 2041"/>
                <a:gd name="T113" fmla="*/ 114 h 2835"/>
                <a:gd name="T114" fmla="*/ 1474 w 2041"/>
                <a:gd name="T115" fmla="*/ 0 h 2835"/>
                <a:gd name="T116" fmla="*/ 1361 w 2041"/>
                <a:gd name="T117" fmla="*/ 0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1" h="2835">
                  <a:moveTo>
                    <a:pt x="1361" y="0"/>
                  </a:moveTo>
                  <a:lnTo>
                    <a:pt x="136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701"/>
                  </a:lnTo>
                  <a:lnTo>
                    <a:pt x="340" y="1701"/>
                  </a:lnTo>
                  <a:lnTo>
                    <a:pt x="340" y="1815"/>
                  </a:lnTo>
                  <a:lnTo>
                    <a:pt x="680" y="1815"/>
                  </a:lnTo>
                  <a:lnTo>
                    <a:pt x="680" y="2382"/>
                  </a:lnTo>
                  <a:lnTo>
                    <a:pt x="794" y="2382"/>
                  </a:lnTo>
                  <a:lnTo>
                    <a:pt x="794" y="2609"/>
                  </a:lnTo>
                  <a:lnTo>
                    <a:pt x="1247" y="2609"/>
                  </a:lnTo>
                  <a:lnTo>
                    <a:pt x="1247" y="2722"/>
                  </a:lnTo>
                  <a:lnTo>
                    <a:pt x="1361" y="2722"/>
                  </a:lnTo>
                  <a:lnTo>
                    <a:pt x="1361" y="2835"/>
                  </a:lnTo>
                  <a:lnTo>
                    <a:pt x="1474" y="2835"/>
                  </a:lnTo>
                  <a:lnTo>
                    <a:pt x="1474" y="2722"/>
                  </a:lnTo>
                  <a:lnTo>
                    <a:pt x="1588" y="2722"/>
                  </a:lnTo>
                  <a:lnTo>
                    <a:pt x="1588" y="2268"/>
                  </a:lnTo>
                  <a:lnTo>
                    <a:pt x="1701" y="226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588"/>
                  </a:lnTo>
                  <a:lnTo>
                    <a:pt x="2041" y="1588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454"/>
                  </a:lnTo>
                  <a:lnTo>
                    <a:pt x="1701" y="454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474" y="114"/>
                  </a:lnTo>
                  <a:lnTo>
                    <a:pt x="1474" y="0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EAA7F7E9-D4CE-4D82-AC1E-202111E69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527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567 h 1361"/>
                <a:gd name="T4" fmla="*/ 1361 w 1474"/>
                <a:gd name="T5" fmla="*/ 567 h 1361"/>
                <a:gd name="T6" fmla="*/ 1361 w 1474"/>
                <a:gd name="T7" fmla="*/ 794 h 1361"/>
                <a:gd name="T8" fmla="*/ 1474 w 1474"/>
                <a:gd name="T9" fmla="*/ 794 h 1361"/>
                <a:gd name="T10" fmla="*/ 1474 w 1474"/>
                <a:gd name="T11" fmla="*/ 1134 h 1361"/>
                <a:gd name="T12" fmla="*/ 1361 w 1474"/>
                <a:gd name="T13" fmla="*/ 1134 h 1361"/>
                <a:gd name="T14" fmla="*/ 1361 w 1474"/>
                <a:gd name="T15" fmla="*/ 1247 h 1361"/>
                <a:gd name="T16" fmla="*/ 907 w 1474"/>
                <a:gd name="T17" fmla="*/ 1247 h 1361"/>
                <a:gd name="T18" fmla="*/ 907 w 1474"/>
                <a:gd name="T19" fmla="*/ 1361 h 1361"/>
                <a:gd name="T20" fmla="*/ 567 w 1474"/>
                <a:gd name="T21" fmla="*/ 1361 h 1361"/>
                <a:gd name="T22" fmla="*/ 567 w 1474"/>
                <a:gd name="T23" fmla="*/ 1247 h 1361"/>
                <a:gd name="T24" fmla="*/ 454 w 1474"/>
                <a:gd name="T25" fmla="*/ 1247 h 1361"/>
                <a:gd name="T26" fmla="*/ 454 w 1474"/>
                <a:gd name="T27" fmla="*/ 1134 h 1361"/>
                <a:gd name="T28" fmla="*/ 340 w 1474"/>
                <a:gd name="T29" fmla="*/ 1134 h 1361"/>
                <a:gd name="T30" fmla="*/ 340 w 1474"/>
                <a:gd name="T31" fmla="*/ 1247 h 1361"/>
                <a:gd name="T32" fmla="*/ 113 w 1474"/>
                <a:gd name="T33" fmla="*/ 1247 h 1361"/>
                <a:gd name="T34" fmla="*/ 113 w 1474"/>
                <a:gd name="T35" fmla="*/ 1020 h 1361"/>
                <a:gd name="T36" fmla="*/ 0 w 1474"/>
                <a:gd name="T37" fmla="*/ 1020 h 1361"/>
                <a:gd name="T38" fmla="*/ 0 w 1474"/>
                <a:gd name="T39" fmla="*/ 567 h 1361"/>
                <a:gd name="T40" fmla="*/ 113 w 1474"/>
                <a:gd name="T41" fmla="*/ 567 h 1361"/>
                <a:gd name="T42" fmla="*/ 113 w 1474"/>
                <a:gd name="T43" fmla="*/ 453 h 1361"/>
                <a:gd name="T44" fmla="*/ 340 w 1474"/>
                <a:gd name="T45" fmla="*/ 453 h 1361"/>
                <a:gd name="T46" fmla="*/ 340 w 1474"/>
                <a:gd name="T47" fmla="*/ 227 h 1361"/>
                <a:gd name="T48" fmla="*/ 454 w 1474"/>
                <a:gd name="T49" fmla="*/ 227 h 1361"/>
                <a:gd name="T50" fmla="*/ 454 w 1474"/>
                <a:gd name="T51" fmla="*/ 113 h 1361"/>
                <a:gd name="T52" fmla="*/ 567 w 1474"/>
                <a:gd name="T53" fmla="*/ 113 h 1361"/>
                <a:gd name="T54" fmla="*/ 567 w 1474"/>
                <a:gd name="T55" fmla="*/ 0 h 1361"/>
                <a:gd name="T56" fmla="*/ 907 w 1474"/>
                <a:gd name="T57" fmla="*/ 0 h 1361"/>
                <a:gd name="T58" fmla="*/ 907 w 1474"/>
                <a:gd name="T59" fmla="*/ 227 h 1361"/>
                <a:gd name="T60" fmla="*/ 1021 w 1474"/>
                <a:gd name="T61" fmla="*/ 227 h 1361"/>
                <a:gd name="T62" fmla="*/ 1021 w 1474"/>
                <a:gd name="T63" fmla="*/ 453 h 1361"/>
                <a:gd name="T64" fmla="*/ 1247 w 1474"/>
                <a:gd name="T65" fmla="*/ 453 h 1361"/>
                <a:gd name="T66" fmla="*/ 1247 w 1474"/>
                <a:gd name="T67" fmla="*/ 340 h 1361"/>
                <a:gd name="T68" fmla="*/ 1474 w 1474"/>
                <a:gd name="T6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907" y="1247"/>
                  </a:lnTo>
                  <a:lnTo>
                    <a:pt x="907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47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F7092984-02DE-4426-956D-8E82D14EF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87"/>
              <a:ext cx="907" cy="907"/>
            </a:xfrm>
            <a:custGeom>
              <a:avLst/>
              <a:gdLst>
                <a:gd name="T0" fmla="*/ 907 w 907"/>
                <a:gd name="T1" fmla="*/ 113 h 907"/>
                <a:gd name="T2" fmla="*/ 907 w 907"/>
                <a:gd name="T3" fmla="*/ 226 h 907"/>
                <a:gd name="T4" fmla="*/ 793 w 907"/>
                <a:gd name="T5" fmla="*/ 226 h 907"/>
                <a:gd name="T6" fmla="*/ 793 w 907"/>
                <a:gd name="T7" fmla="*/ 340 h 907"/>
                <a:gd name="T8" fmla="*/ 680 w 907"/>
                <a:gd name="T9" fmla="*/ 340 h 907"/>
                <a:gd name="T10" fmla="*/ 680 w 907"/>
                <a:gd name="T11" fmla="*/ 453 h 907"/>
                <a:gd name="T12" fmla="*/ 567 w 907"/>
                <a:gd name="T13" fmla="*/ 453 h 907"/>
                <a:gd name="T14" fmla="*/ 567 w 907"/>
                <a:gd name="T15" fmla="*/ 567 h 907"/>
                <a:gd name="T16" fmla="*/ 453 w 907"/>
                <a:gd name="T17" fmla="*/ 567 h 907"/>
                <a:gd name="T18" fmla="*/ 453 w 907"/>
                <a:gd name="T19" fmla="*/ 793 h 907"/>
                <a:gd name="T20" fmla="*/ 226 w 907"/>
                <a:gd name="T21" fmla="*/ 793 h 907"/>
                <a:gd name="T22" fmla="*/ 226 w 907"/>
                <a:gd name="T23" fmla="*/ 907 h 907"/>
                <a:gd name="T24" fmla="*/ 113 w 907"/>
                <a:gd name="T25" fmla="*/ 907 h 907"/>
                <a:gd name="T26" fmla="*/ 113 w 907"/>
                <a:gd name="T27" fmla="*/ 680 h 907"/>
                <a:gd name="T28" fmla="*/ 0 w 907"/>
                <a:gd name="T29" fmla="*/ 680 h 907"/>
                <a:gd name="T30" fmla="*/ 0 w 907"/>
                <a:gd name="T31" fmla="*/ 567 h 907"/>
                <a:gd name="T32" fmla="*/ 113 w 907"/>
                <a:gd name="T33" fmla="*/ 567 h 907"/>
                <a:gd name="T34" fmla="*/ 113 w 907"/>
                <a:gd name="T35" fmla="*/ 453 h 907"/>
                <a:gd name="T36" fmla="*/ 226 w 907"/>
                <a:gd name="T37" fmla="*/ 453 h 907"/>
                <a:gd name="T38" fmla="*/ 226 w 907"/>
                <a:gd name="T39" fmla="*/ 226 h 907"/>
                <a:gd name="T40" fmla="*/ 453 w 907"/>
                <a:gd name="T41" fmla="*/ 226 h 907"/>
                <a:gd name="T42" fmla="*/ 453 w 907"/>
                <a:gd name="T43" fmla="*/ 0 h 907"/>
                <a:gd name="T44" fmla="*/ 793 w 907"/>
                <a:gd name="T45" fmla="*/ 0 h 907"/>
                <a:gd name="T46" fmla="*/ 793 w 907"/>
                <a:gd name="T47" fmla="*/ 113 h 907"/>
                <a:gd name="T48" fmla="*/ 907 w 907"/>
                <a:gd name="T49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07">
                  <a:moveTo>
                    <a:pt x="907" y="113"/>
                  </a:moveTo>
                  <a:lnTo>
                    <a:pt x="907" y="226"/>
                  </a:lnTo>
                  <a:lnTo>
                    <a:pt x="793" y="226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6B50A98C-1028-4B80-8407-7A28509C5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794" cy="1020"/>
            </a:xfrm>
            <a:custGeom>
              <a:avLst/>
              <a:gdLst>
                <a:gd name="T0" fmla="*/ 794 w 794"/>
                <a:gd name="T1" fmla="*/ 113 h 1020"/>
                <a:gd name="T2" fmla="*/ 794 w 794"/>
                <a:gd name="T3" fmla="*/ 907 h 1020"/>
                <a:gd name="T4" fmla="*/ 567 w 794"/>
                <a:gd name="T5" fmla="*/ 907 h 1020"/>
                <a:gd name="T6" fmla="*/ 567 w 794"/>
                <a:gd name="T7" fmla="*/ 1020 h 1020"/>
                <a:gd name="T8" fmla="*/ 341 w 794"/>
                <a:gd name="T9" fmla="*/ 1020 h 1020"/>
                <a:gd name="T10" fmla="*/ 341 w 794"/>
                <a:gd name="T11" fmla="*/ 794 h 1020"/>
                <a:gd name="T12" fmla="*/ 227 w 794"/>
                <a:gd name="T13" fmla="*/ 794 h 1020"/>
                <a:gd name="T14" fmla="*/ 227 w 794"/>
                <a:gd name="T15" fmla="*/ 567 h 1020"/>
                <a:gd name="T16" fmla="*/ 0 w 794"/>
                <a:gd name="T17" fmla="*/ 567 h 1020"/>
                <a:gd name="T18" fmla="*/ 0 w 794"/>
                <a:gd name="T19" fmla="*/ 453 h 1020"/>
                <a:gd name="T20" fmla="*/ 114 w 794"/>
                <a:gd name="T21" fmla="*/ 453 h 1020"/>
                <a:gd name="T22" fmla="*/ 114 w 794"/>
                <a:gd name="T23" fmla="*/ 340 h 1020"/>
                <a:gd name="T24" fmla="*/ 227 w 794"/>
                <a:gd name="T25" fmla="*/ 340 h 1020"/>
                <a:gd name="T26" fmla="*/ 227 w 794"/>
                <a:gd name="T27" fmla="*/ 227 h 1020"/>
                <a:gd name="T28" fmla="*/ 454 w 794"/>
                <a:gd name="T29" fmla="*/ 227 h 1020"/>
                <a:gd name="T30" fmla="*/ 454 w 794"/>
                <a:gd name="T31" fmla="*/ 0 h 1020"/>
                <a:gd name="T32" fmla="*/ 681 w 794"/>
                <a:gd name="T33" fmla="*/ 0 h 1020"/>
                <a:gd name="T34" fmla="*/ 681 w 794"/>
                <a:gd name="T35" fmla="*/ 113 h 1020"/>
                <a:gd name="T36" fmla="*/ 794 w 794"/>
                <a:gd name="T3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1020">
                  <a:moveTo>
                    <a:pt x="794" y="113"/>
                  </a:moveTo>
                  <a:lnTo>
                    <a:pt x="794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1" y="1020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AAB2FA2D-F1E3-434A-80D6-0114E1896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247" cy="1588"/>
            </a:xfrm>
            <a:custGeom>
              <a:avLst/>
              <a:gdLst>
                <a:gd name="T0" fmla="*/ 1247 w 1247"/>
                <a:gd name="T1" fmla="*/ 114 h 1588"/>
                <a:gd name="T2" fmla="*/ 1247 w 1247"/>
                <a:gd name="T3" fmla="*/ 567 h 1588"/>
                <a:gd name="T4" fmla="*/ 1020 w 1247"/>
                <a:gd name="T5" fmla="*/ 567 h 1588"/>
                <a:gd name="T6" fmla="*/ 1020 w 1247"/>
                <a:gd name="T7" fmla="*/ 794 h 1588"/>
                <a:gd name="T8" fmla="*/ 907 w 1247"/>
                <a:gd name="T9" fmla="*/ 794 h 1588"/>
                <a:gd name="T10" fmla="*/ 907 w 1247"/>
                <a:gd name="T11" fmla="*/ 908 h 1588"/>
                <a:gd name="T12" fmla="*/ 794 w 1247"/>
                <a:gd name="T13" fmla="*/ 908 h 1588"/>
                <a:gd name="T14" fmla="*/ 794 w 1247"/>
                <a:gd name="T15" fmla="*/ 1021 h 1588"/>
                <a:gd name="T16" fmla="*/ 907 w 1247"/>
                <a:gd name="T17" fmla="*/ 1021 h 1588"/>
                <a:gd name="T18" fmla="*/ 907 w 1247"/>
                <a:gd name="T19" fmla="*/ 1588 h 1588"/>
                <a:gd name="T20" fmla="*/ 227 w 1247"/>
                <a:gd name="T21" fmla="*/ 1588 h 1588"/>
                <a:gd name="T22" fmla="*/ 227 w 1247"/>
                <a:gd name="T23" fmla="*/ 1475 h 1588"/>
                <a:gd name="T24" fmla="*/ 113 w 1247"/>
                <a:gd name="T25" fmla="*/ 1475 h 1588"/>
                <a:gd name="T26" fmla="*/ 113 w 1247"/>
                <a:gd name="T27" fmla="*/ 1588 h 1588"/>
                <a:gd name="T28" fmla="*/ 0 w 1247"/>
                <a:gd name="T29" fmla="*/ 1588 h 1588"/>
                <a:gd name="T30" fmla="*/ 0 w 1247"/>
                <a:gd name="T31" fmla="*/ 1361 h 1588"/>
                <a:gd name="T32" fmla="*/ 113 w 1247"/>
                <a:gd name="T33" fmla="*/ 1361 h 1588"/>
                <a:gd name="T34" fmla="*/ 113 w 1247"/>
                <a:gd name="T35" fmla="*/ 1248 h 1588"/>
                <a:gd name="T36" fmla="*/ 227 w 1247"/>
                <a:gd name="T37" fmla="*/ 1248 h 1588"/>
                <a:gd name="T38" fmla="*/ 227 w 1247"/>
                <a:gd name="T39" fmla="*/ 1134 h 1588"/>
                <a:gd name="T40" fmla="*/ 340 w 1247"/>
                <a:gd name="T41" fmla="*/ 1134 h 1588"/>
                <a:gd name="T42" fmla="*/ 340 w 1247"/>
                <a:gd name="T43" fmla="*/ 1021 h 1588"/>
                <a:gd name="T44" fmla="*/ 453 w 1247"/>
                <a:gd name="T45" fmla="*/ 1021 h 1588"/>
                <a:gd name="T46" fmla="*/ 453 w 1247"/>
                <a:gd name="T47" fmla="*/ 908 h 1588"/>
                <a:gd name="T48" fmla="*/ 567 w 1247"/>
                <a:gd name="T49" fmla="*/ 908 h 1588"/>
                <a:gd name="T50" fmla="*/ 567 w 1247"/>
                <a:gd name="T51" fmla="*/ 681 h 1588"/>
                <a:gd name="T52" fmla="*/ 680 w 1247"/>
                <a:gd name="T53" fmla="*/ 681 h 1588"/>
                <a:gd name="T54" fmla="*/ 680 w 1247"/>
                <a:gd name="T55" fmla="*/ 567 h 1588"/>
                <a:gd name="T56" fmla="*/ 794 w 1247"/>
                <a:gd name="T57" fmla="*/ 567 h 1588"/>
                <a:gd name="T58" fmla="*/ 794 w 1247"/>
                <a:gd name="T59" fmla="*/ 227 h 1588"/>
                <a:gd name="T60" fmla="*/ 680 w 1247"/>
                <a:gd name="T61" fmla="*/ 227 h 1588"/>
                <a:gd name="T62" fmla="*/ 680 w 1247"/>
                <a:gd name="T63" fmla="*/ 0 h 1588"/>
                <a:gd name="T64" fmla="*/ 907 w 1247"/>
                <a:gd name="T65" fmla="*/ 0 h 1588"/>
                <a:gd name="T66" fmla="*/ 907 w 1247"/>
                <a:gd name="T67" fmla="*/ 114 h 1588"/>
                <a:gd name="T68" fmla="*/ 1247 w 1247"/>
                <a:gd name="T69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1588">
                  <a:moveTo>
                    <a:pt x="1247" y="114"/>
                  </a:moveTo>
                  <a:lnTo>
                    <a:pt x="1247" y="567"/>
                  </a:lnTo>
                  <a:lnTo>
                    <a:pt x="1020" y="56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1588"/>
                  </a:lnTo>
                  <a:lnTo>
                    <a:pt x="227" y="1588"/>
                  </a:lnTo>
                  <a:lnTo>
                    <a:pt x="227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0" y="1588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24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6C7F62A4-B055-4E5B-AFA6-3D524AC82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053"/>
              <a:ext cx="907" cy="1134"/>
            </a:xfrm>
            <a:custGeom>
              <a:avLst/>
              <a:gdLst>
                <a:gd name="T0" fmla="*/ 114 w 907"/>
                <a:gd name="T1" fmla="*/ 0 h 1134"/>
                <a:gd name="T2" fmla="*/ 114 w 907"/>
                <a:gd name="T3" fmla="*/ 113 h 1134"/>
                <a:gd name="T4" fmla="*/ 0 w 907"/>
                <a:gd name="T5" fmla="*/ 113 h 1134"/>
                <a:gd name="T6" fmla="*/ 0 w 907"/>
                <a:gd name="T7" fmla="*/ 793 h 1134"/>
                <a:gd name="T8" fmla="*/ 227 w 907"/>
                <a:gd name="T9" fmla="*/ 793 h 1134"/>
                <a:gd name="T10" fmla="*/ 227 w 907"/>
                <a:gd name="T11" fmla="*/ 907 h 1134"/>
                <a:gd name="T12" fmla="*/ 567 w 907"/>
                <a:gd name="T13" fmla="*/ 907 h 1134"/>
                <a:gd name="T14" fmla="*/ 567 w 907"/>
                <a:gd name="T15" fmla="*/ 1134 h 1134"/>
                <a:gd name="T16" fmla="*/ 681 w 907"/>
                <a:gd name="T17" fmla="*/ 1134 h 1134"/>
                <a:gd name="T18" fmla="*/ 681 w 907"/>
                <a:gd name="T19" fmla="*/ 1020 h 1134"/>
                <a:gd name="T20" fmla="*/ 794 w 907"/>
                <a:gd name="T21" fmla="*/ 1020 h 1134"/>
                <a:gd name="T22" fmla="*/ 794 w 907"/>
                <a:gd name="T23" fmla="*/ 907 h 1134"/>
                <a:gd name="T24" fmla="*/ 907 w 907"/>
                <a:gd name="T25" fmla="*/ 907 h 1134"/>
                <a:gd name="T26" fmla="*/ 907 w 907"/>
                <a:gd name="T27" fmla="*/ 680 h 1134"/>
                <a:gd name="T28" fmla="*/ 794 w 907"/>
                <a:gd name="T29" fmla="*/ 680 h 1134"/>
                <a:gd name="T30" fmla="*/ 794 w 907"/>
                <a:gd name="T31" fmla="*/ 567 h 1134"/>
                <a:gd name="T32" fmla="*/ 681 w 907"/>
                <a:gd name="T33" fmla="*/ 567 h 1134"/>
                <a:gd name="T34" fmla="*/ 681 w 907"/>
                <a:gd name="T35" fmla="*/ 453 h 1134"/>
                <a:gd name="T36" fmla="*/ 454 w 907"/>
                <a:gd name="T37" fmla="*/ 453 h 1134"/>
                <a:gd name="T38" fmla="*/ 454 w 907"/>
                <a:gd name="T39" fmla="*/ 340 h 1134"/>
                <a:gd name="T40" fmla="*/ 340 w 907"/>
                <a:gd name="T41" fmla="*/ 340 h 1134"/>
                <a:gd name="T42" fmla="*/ 340 w 907"/>
                <a:gd name="T43" fmla="*/ 226 h 1134"/>
                <a:gd name="T44" fmla="*/ 227 w 907"/>
                <a:gd name="T45" fmla="*/ 226 h 1134"/>
                <a:gd name="T46" fmla="*/ 227 w 907"/>
                <a:gd name="T47" fmla="*/ 113 h 1134"/>
                <a:gd name="T48" fmla="*/ 227 w 907"/>
                <a:gd name="T49" fmla="*/ 0 h 1134"/>
                <a:gd name="T50" fmla="*/ 114 w 907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113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25C00029-1966-4FE0-925F-F8D80F03B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166"/>
              <a:ext cx="793" cy="1134"/>
            </a:xfrm>
            <a:custGeom>
              <a:avLst/>
              <a:gdLst>
                <a:gd name="T0" fmla="*/ 453 w 793"/>
                <a:gd name="T1" fmla="*/ 0 h 1134"/>
                <a:gd name="T2" fmla="*/ 453 w 793"/>
                <a:gd name="T3" fmla="*/ 340 h 1134"/>
                <a:gd name="T4" fmla="*/ 340 w 793"/>
                <a:gd name="T5" fmla="*/ 340 h 1134"/>
                <a:gd name="T6" fmla="*/ 340 w 793"/>
                <a:gd name="T7" fmla="*/ 567 h 1134"/>
                <a:gd name="T8" fmla="*/ 226 w 793"/>
                <a:gd name="T9" fmla="*/ 567 h 1134"/>
                <a:gd name="T10" fmla="*/ 226 w 793"/>
                <a:gd name="T11" fmla="*/ 794 h 1134"/>
                <a:gd name="T12" fmla="*/ 113 w 793"/>
                <a:gd name="T13" fmla="*/ 794 h 1134"/>
                <a:gd name="T14" fmla="*/ 113 w 793"/>
                <a:gd name="T15" fmla="*/ 907 h 1134"/>
                <a:gd name="T16" fmla="*/ 0 w 793"/>
                <a:gd name="T17" fmla="*/ 907 h 1134"/>
                <a:gd name="T18" fmla="*/ 0 w 793"/>
                <a:gd name="T19" fmla="*/ 1021 h 1134"/>
                <a:gd name="T20" fmla="*/ 226 w 793"/>
                <a:gd name="T21" fmla="*/ 1021 h 1134"/>
                <a:gd name="T22" fmla="*/ 226 w 793"/>
                <a:gd name="T23" fmla="*/ 1134 h 1134"/>
                <a:gd name="T24" fmla="*/ 453 w 793"/>
                <a:gd name="T25" fmla="*/ 1134 h 1134"/>
                <a:gd name="T26" fmla="*/ 453 w 793"/>
                <a:gd name="T27" fmla="*/ 1021 h 1134"/>
                <a:gd name="T28" fmla="*/ 680 w 793"/>
                <a:gd name="T29" fmla="*/ 1021 h 1134"/>
                <a:gd name="T30" fmla="*/ 680 w 793"/>
                <a:gd name="T31" fmla="*/ 794 h 1134"/>
                <a:gd name="T32" fmla="*/ 793 w 793"/>
                <a:gd name="T33" fmla="*/ 794 h 1134"/>
                <a:gd name="T34" fmla="*/ 793 w 793"/>
                <a:gd name="T35" fmla="*/ 680 h 1134"/>
                <a:gd name="T36" fmla="*/ 680 w 793"/>
                <a:gd name="T37" fmla="*/ 680 h 1134"/>
                <a:gd name="T38" fmla="*/ 680 w 793"/>
                <a:gd name="T39" fmla="*/ 567 h 1134"/>
                <a:gd name="T40" fmla="*/ 567 w 793"/>
                <a:gd name="T41" fmla="*/ 567 h 1134"/>
                <a:gd name="T42" fmla="*/ 567 w 793"/>
                <a:gd name="T43" fmla="*/ 454 h 1134"/>
                <a:gd name="T44" fmla="*/ 680 w 793"/>
                <a:gd name="T45" fmla="*/ 454 h 1134"/>
                <a:gd name="T46" fmla="*/ 680 w 793"/>
                <a:gd name="T47" fmla="*/ 227 h 1134"/>
                <a:gd name="T48" fmla="*/ 567 w 793"/>
                <a:gd name="T49" fmla="*/ 227 h 1134"/>
                <a:gd name="T50" fmla="*/ 567 w 793"/>
                <a:gd name="T51" fmla="*/ 0 h 1134"/>
                <a:gd name="T52" fmla="*/ 453 w 793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1134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453" y="1134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A0B06368-3882-4687-9BC6-9E46AD9F9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1248 w 1248"/>
                <a:gd name="T1" fmla="*/ 0 h 2382"/>
                <a:gd name="T2" fmla="*/ 1248 w 1248"/>
                <a:gd name="T3" fmla="*/ 227 h 2382"/>
                <a:gd name="T4" fmla="*/ 1134 w 1248"/>
                <a:gd name="T5" fmla="*/ 227 h 2382"/>
                <a:gd name="T6" fmla="*/ 1134 w 1248"/>
                <a:gd name="T7" fmla="*/ 1134 h 2382"/>
                <a:gd name="T8" fmla="*/ 1248 w 1248"/>
                <a:gd name="T9" fmla="*/ 1134 h 2382"/>
                <a:gd name="T10" fmla="*/ 1248 w 1248"/>
                <a:gd name="T11" fmla="*/ 1474 h 2382"/>
                <a:gd name="T12" fmla="*/ 1134 w 1248"/>
                <a:gd name="T13" fmla="*/ 1474 h 2382"/>
                <a:gd name="T14" fmla="*/ 1134 w 1248"/>
                <a:gd name="T15" fmla="*/ 1588 h 2382"/>
                <a:gd name="T16" fmla="*/ 1021 w 1248"/>
                <a:gd name="T17" fmla="*/ 1588 h 2382"/>
                <a:gd name="T18" fmla="*/ 1021 w 1248"/>
                <a:gd name="T19" fmla="*/ 1815 h 2382"/>
                <a:gd name="T20" fmla="*/ 907 w 1248"/>
                <a:gd name="T21" fmla="*/ 1815 h 2382"/>
                <a:gd name="T22" fmla="*/ 907 w 1248"/>
                <a:gd name="T23" fmla="*/ 1928 h 2382"/>
                <a:gd name="T24" fmla="*/ 794 w 1248"/>
                <a:gd name="T25" fmla="*/ 1928 h 2382"/>
                <a:gd name="T26" fmla="*/ 794 w 1248"/>
                <a:gd name="T27" fmla="*/ 2041 h 2382"/>
                <a:gd name="T28" fmla="*/ 681 w 1248"/>
                <a:gd name="T29" fmla="*/ 2041 h 2382"/>
                <a:gd name="T30" fmla="*/ 681 w 1248"/>
                <a:gd name="T31" fmla="*/ 2155 h 2382"/>
                <a:gd name="T32" fmla="*/ 567 w 1248"/>
                <a:gd name="T33" fmla="*/ 2155 h 2382"/>
                <a:gd name="T34" fmla="*/ 567 w 1248"/>
                <a:gd name="T35" fmla="*/ 2268 h 2382"/>
                <a:gd name="T36" fmla="*/ 454 w 1248"/>
                <a:gd name="T37" fmla="*/ 2268 h 2382"/>
                <a:gd name="T38" fmla="*/ 454 w 1248"/>
                <a:gd name="T39" fmla="*/ 2382 h 2382"/>
                <a:gd name="T40" fmla="*/ 340 w 1248"/>
                <a:gd name="T41" fmla="*/ 2382 h 2382"/>
                <a:gd name="T42" fmla="*/ 340 w 1248"/>
                <a:gd name="T43" fmla="*/ 2268 h 2382"/>
                <a:gd name="T44" fmla="*/ 114 w 1248"/>
                <a:gd name="T45" fmla="*/ 2268 h 2382"/>
                <a:gd name="T46" fmla="*/ 114 w 1248"/>
                <a:gd name="T47" fmla="*/ 2155 h 2382"/>
                <a:gd name="T48" fmla="*/ 0 w 1248"/>
                <a:gd name="T49" fmla="*/ 2155 h 2382"/>
                <a:gd name="T50" fmla="*/ 0 w 1248"/>
                <a:gd name="T51" fmla="*/ 1474 h 2382"/>
                <a:gd name="T52" fmla="*/ 114 w 1248"/>
                <a:gd name="T53" fmla="*/ 1474 h 2382"/>
                <a:gd name="T54" fmla="*/ 114 w 1248"/>
                <a:gd name="T55" fmla="*/ 1248 h 2382"/>
                <a:gd name="T56" fmla="*/ 227 w 1248"/>
                <a:gd name="T57" fmla="*/ 1248 h 2382"/>
                <a:gd name="T58" fmla="*/ 227 w 1248"/>
                <a:gd name="T59" fmla="*/ 340 h 2382"/>
                <a:gd name="T60" fmla="*/ 794 w 1248"/>
                <a:gd name="T61" fmla="*/ 340 h 2382"/>
                <a:gd name="T62" fmla="*/ 794 w 1248"/>
                <a:gd name="T63" fmla="*/ 227 h 2382"/>
                <a:gd name="T64" fmla="*/ 1021 w 1248"/>
                <a:gd name="T65" fmla="*/ 227 h 2382"/>
                <a:gd name="T66" fmla="*/ 1021 w 1248"/>
                <a:gd name="T67" fmla="*/ 0 h 2382"/>
                <a:gd name="T68" fmla="*/ 1248 w 1248"/>
                <a:gd name="T69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2382">
                  <a:moveTo>
                    <a:pt x="1248" y="0"/>
                  </a:moveTo>
                  <a:lnTo>
                    <a:pt x="1248" y="227"/>
                  </a:lnTo>
                  <a:lnTo>
                    <a:pt x="1134" y="227"/>
                  </a:lnTo>
                  <a:lnTo>
                    <a:pt x="1134" y="1134"/>
                  </a:lnTo>
                  <a:lnTo>
                    <a:pt x="1248" y="1134"/>
                  </a:lnTo>
                  <a:lnTo>
                    <a:pt x="1248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021" y="1588"/>
                  </a:lnTo>
                  <a:lnTo>
                    <a:pt x="1021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454" y="2268"/>
                  </a:lnTo>
                  <a:lnTo>
                    <a:pt x="454" y="2382"/>
                  </a:lnTo>
                  <a:lnTo>
                    <a:pt x="340" y="2382"/>
                  </a:lnTo>
                  <a:lnTo>
                    <a:pt x="340" y="2268"/>
                  </a:lnTo>
                  <a:lnTo>
                    <a:pt x="114" y="2268"/>
                  </a:lnTo>
                  <a:lnTo>
                    <a:pt x="114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248"/>
                  </a:lnTo>
                  <a:lnTo>
                    <a:pt x="227" y="1248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2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E0156B52-398D-4B5D-8FB3-4CA328EB0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66"/>
              <a:ext cx="1134" cy="907"/>
            </a:xfrm>
            <a:custGeom>
              <a:avLst/>
              <a:gdLst>
                <a:gd name="T0" fmla="*/ 0 w 1134"/>
                <a:gd name="T1" fmla="*/ 0 h 907"/>
                <a:gd name="T2" fmla="*/ 113 w 1134"/>
                <a:gd name="T3" fmla="*/ 0 h 907"/>
                <a:gd name="T4" fmla="*/ 113 w 1134"/>
                <a:gd name="T5" fmla="*/ 113 h 907"/>
                <a:gd name="T6" fmla="*/ 226 w 1134"/>
                <a:gd name="T7" fmla="*/ 113 h 907"/>
                <a:gd name="T8" fmla="*/ 226 w 1134"/>
                <a:gd name="T9" fmla="*/ 227 h 907"/>
                <a:gd name="T10" fmla="*/ 567 w 1134"/>
                <a:gd name="T11" fmla="*/ 227 h 907"/>
                <a:gd name="T12" fmla="*/ 567 w 1134"/>
                <a:gd name="T13" fmla="*/ 340 h 907"/>
                <a:gd name="T14" fmla="*/ 907 w 1134"/>
                <a:gd name="T15" fmla="*/ 340 h 907"/>
                <a:gd name="T16" fmla="*/ 907 w 1134"/>
                <a:gd name="T17" fmla="*/ 454 h 907"/>
                <a:gd name="T18" fmla="*/ 1134 w 1134"/>
                <a:gd name="T19" fmla="*/ 454 h 907"/>
                <a:gd name="T20" fmla="*/ 1134 w 1134"/>
                <a:gd name="T21" fmla="*/ 567 h 907"/>
                <a:gd name="T22" fmla="*/ 1020 w 1134"/>
                <a:gd name="T23" fmla="*/ 567 h 907"/>
                <a:gd name="T24" fmla="*/ 1020 w 1134"/>
                <a:gd name="T25" fmla="*/ 907 h 907"/>
                <a:gd name="T26" fmla="*/ 340 w 1134"/>
                <a:gd name="T27" fmla="*/ 907 h 907"/>
                <a:gd name="T28" fmla="*/ 340 w 1134"/>
                <a:gd name="T29" fmla="*/ 794 h 907"/>
                <a:gd name="T30" fmla="*/ 226 w 1134"/>
                <a:gd name="T31" fmla="*/ 794 h 907"/>
                <a:gd name="T32" fmla="*/ 226 w 1134"/>
                <a:gd name="T33" fmla="*/ 680 h 907"/>
                <a:gd name="T34" fmla="*/ 113 w 1134"/>
                <a:gd name="T35" fmla="*/ 680 h 907"/>
                <a:gd name="T36" fmla="*/ 113 w 1134"/>
                <a:gd name="T37" fmla="*/ 567 h 907"/>
                <a:gd name="T38" fmla="*/ 0 w 1134"/>
                <a:gd name="T39" fmla="*/ 567 h 907"/>
                <a:gd name="T40" fmla="*/ 0 w 1134"/>
                <a:gd name="T41" fmla="*/ 454 h 907"/>
                <a:gd name="T42" fmla="*/ 113 w 1134"/>
                <a:gd name="T43" fmla="*/ 454 h 907"/>
                <a:gd name="T44" fmla="*/ 113 w 1134"/>
                <a:gd name="T45" fmla="*/ 227 h 907"/>
                <a:gd name="T46" fmla="*/ 0 w 1134"/>
                <a:gd name="T47" fmla="*/ 227 h 907"/>
                <a:gd name="T48" fmla="*/ 0 w 1134"/>
                <a:gd name="T4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907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0" y="567"/>
                  </a:lnTo>
                  <a:lnTo>
                    <a:pt x="102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449C576A-54C4-4247-89DC-649623C8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939"/>
              <a:ext cx="794" cy="794"/>
            </a:xfrm>
            <a:custGeom>
              <a:avLst/>
              <a:gdLst>
                <a:gd name="T0" fmla="*/ 794 w 794"/>
                <a:gd name="T1" fmla="*/ 114 h 794"/>
                <a:gd name="T2" fmla="*/ 340 w 794"/>
                <a:gd name="T3" fmla="*/ 114 h 794"/>
                <a:gd name="T4" fmla="*/ 340 w 794"/>
                <a:gd name="T5" fmla="*/ 0 h 794"/>
                <a:gd name="T6" fmla="*/ 227 w 794"/>
                <a:gd name="T7" fmla="*/ 0 h 794"/>
                <a:gd name="T8" fmla="*/ 227 w 794"/>
                <a:gd name="T9" fmla="*/ 114 h 794"/>
                <a:gd name="T10" fmla="*/ 0 w 794"/>
                <a:gd name="T11" fmla="*/ 114 h 794"/>
                <a:gd name="T12" fmla="*/ 0 w 794"/>
                <a:gd name="T13" fmla="*/ 567 h 794"/>
                <a:gd name="T14" fmla="*/ 227 w 794"/>
                <a:gd name="T15" fmla="*/ 567 h 794"/>
                <a:gd name="T16" fmla="*/ 227 w 794"/>
                <a:gd name="T17" fmla="*/ 681 h 794"/>
                <a:gd name="T18" fmla="*/ 340 w 794"/>
                <a:gd name="T19" fmla="*/ 681 h 794"/>
                <a:gd name="T20" fmla="*/ 340 w 794"/>
                <a:gd name="T21" fmla="*/ 794 h 794"/>
                <a:gd name="T22" fmla="*/ 567 w 794"/>
                <a:gd name="T23" fmla="*/ 794 h 794"/>
                <a:gd name="T24" fmla="*/ 567 w 794"/>
                <a:gd name="T25" fmla="*/ 567 h 794"/>
                <a:gd name="T26" fmla="*/ 680 w 794"/>
                <a:gd name="T27" fmla="*/ 567 h 794"/>
                <a:gd name="T28" fmla="*/ 680 w 794"/>
                <a:gd name="T29" fmla="*/ 227 h 794"/>
                <a:gd name="T30" fmla="*/ 794 w 794"/>
                <a:gd name="T31" fmla="*/ 227 h 794"/>
                <a:gd name="T32" fmla="*/ 794 w 794"/>
                <a:gd name="T3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76FB3D73-E7DA-4093-82D2-DB6F90F0B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67 w 567"/>
                <a:gd name="T1" fmla="*/ 113 h 567"/>
                <a:gd name="T2" fmla="*/ 567 w 567"/>
                <a:gd name="T3" fmla="*/ 340 h 567"/>
                <a:gd name="T4" fmla="*/ 227 w 567"/>
                <a:gd name="T5" fmla="*/ 340 h 567"/>
                <a:gd name="T6" fmla="*/ 227 w 567"/>
                <a:gd name="T7" fmla="*/ 567 h 567"/>
                <a:gd name="T8" fmla="*/ 114 w 567"/>
                <a:gd name="T9" fmla="*/ 567 h 567"/>
                <a:gd name="T10" fmla="*/ 114 w 567"/>
                <a:gd name="T11" fmla="*/ 454 h 567"/>
                <a:gd name="T12" fmla="*/ 0 w 567"/>
                <a:gd name="T13" fmla="*/ 454 h 567"/>
                <a:gd name="T14" fmla="*/ 0 w 567"/>
                <a:gd name="T15" fmla="*/ 227 h 567"/>
                <a:gd name="T16" fmla="*/ 114 w 567"/>
                <a:gd name="T17" fmla="*/ 227 h 567"/>
                <a:gd name="T18" fmla="*/ 114 w 567"/>
                <a:gd name="T19" fmla="*/ 0 h 567"/>
                <a:gd name="T20" fmla="*/ 227 w 567"/>
                <a:gd name="T21" fmla="*/ 0 h 567"/>
                <a:gd name="T22" fmla="*/ 227 w 567"/>
                <a:gd name="T23" fmla="*/ 113 h 567"/>
                <a:gd name="T24" fmla="*/ 567 w 567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113"/>
                  </a:move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26286F97-ACBA-41C5-8CB9-5C0A23BE3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454" cy="226"/>
            </a:xfrm>
            <a:custGeom>
              <a:avLst/>
              <a:gdLst>
                <a:gd name="T0" fmla="*/ 454 w 454"/>
                <a:gd name="T1" fmla="*/ 0 h 226"/>
                <a:gd name="T2" fmla="*/ 113 w 454"/>
                <a:gd name="T3" fmla="*/ 0 h 226"/>
                <a:gd name="T4" fmla="*/ 113 w 454"/>
                <a:gd name="T5" fmla="*/ 113 h 226"/>
                <a:gd name="T6" fmla="*/ 0 w 454"/>
                <a:gd name="T7" fmla="*/ 113 h 226"/>
                <a:gd name="T8" fmla="*/ 0 w 454"/>
                <a:gd name="T9" fmla="*/ 226 h 226"/>
                <a:gd name="T10" fmla="*/ 454 w 454"/>
                <a:gd name="T11" fmla="*/ 226 h 226"/>
                <a:gd name="T12" fmla="*/ 454 w 454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B398A0C7-64ED-44FA-AC21-70A5906E0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67"/>
            </a:xfrm>
            <a:custGeom>
              <a:avLst/>
              <a:gdLst>
                <a:gd name="T0" fmla="*/ 340 w 340"/>
                <a:gd name="T1" fmla="*/ 114 h 567"/>
                <a:gd name="T2" fmla="*/ 227 w 340"/>
                <a:gd name="T3" fmla="*/ 114 h 567"/>
                <a:gd name="T4" fmla="*/ 227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113 w 340"/>
                <a:gd name="T11" fmla="*/ 340 h 567"/>
                <a:gd name="T12" fmla="*/ 113 w 340"/>
                <a:gd name="T13" fmla="*/ 567 h 567"/>
                <a:gd name="T14" fmla="*/ 340 w 340"/>
                <a:gd name="T15" fmla="*/ 567 h 567"/>
                <a:gd name="T16" fmla="*/ 340 w 340"/>
                <a:gd name="T17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159FA44F-D55E-4CC4-BEC9-7F1E0838F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259"/>
              <a:ext cx="793" cy="453"/>
            </a:xfrm>
            <a:custGeom>
              <a:avLst/>
              <a:gdLst>
                <a:gd name="T0" fmla="*/ 793 w 793"/>
                <a:gd name="T1" fmla="*/ 113 h 453"/>
                <a:gd name="T2" fmla="*/ 793 w 793"/>
                <a:gd name="T3" fmla="*/ 340 h 453"/>
                <a:gd name="T4" fmla="*/ 567 w 793"/>
                <a:gd name="T5" fmla="*/ 340 h 453"/>
                <a:gd name="T6" fmla="*/ 567 w 793"/>
                <a:gd name="T7" fmla="*/ 453 h 453"/>
                <a:gd name="T8" fmla="*/ 113 w 793"/>
                <a:gd name="T9" fmla="*/ 453 h 453"/>
                <a:gd name="T10" fmla="*/ 113 w 793"/>
                <a:gd name="T11" fmla="*/ 340 h 453"/>
                <a:gd name="T12" fmla="*/ 0 w 793"/>
                <a:gd name="T13" fmla="*/ 340 h 453"/>
                <a:gd name="T14" fmla="*/ 0 w 793"/>
                <a:gd name="T15" fmla="*/ 113 h 453"/>
                <a:gd name="T16" fmla="*/ 113 w 793"/>
                <a:gd name="T17" fmla="*/ 113 h 453"/>
                <a:gd name="T18" fmla="*/ 113 w 793"/>
                <a:gd name="T19" fmla="*/ 0 h 453"/>
                <a:gd name="T20" fmla="*/ 680 w 793"/>
                <a:gd name="T21" fmla="*/ 0 h 453"/>
                <a:gd name="T22" fmla="*/ 680 w 793"/>
                <a:gd name="T23" fmla="*/ 113 h 453"/>
                <a:gd name="T24" fmla="*/ 793 w 793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3">
                  <a:moveTo>
                    <a:pt x="793" y="113"/>
                  </a:moveTo>
                  <a:lnTo>
                    <a:pt x="79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074EB52D-D96C-4652-AC52-E50165946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1361" cy="1134"/>
            </a:xfrm>
            <a:custGeom>
              <a:avLst/>
              <a:gdLst>
                <a:gd name="T0" fmla="*/ 1361 w 1361"/>
                <a:gd name="T1" fmla="*/ 0 h 1134"/>
                <a:gd name="T2" fmla="*/ 1361 w 1361"/>
                <a:gd name="T3" fmla="*/ 226 h 1134"/>
                <a:gd name="T4" fmla="*/ 1247 w 1361"/>
                <a:gd name="T5" fmla="*/ 226 h 1134"/>
                <a:gd name="T6" fmla="*/ 1247 w 1361"/>
                <a:gd name="T7" fmla="*/ 453 h 1134"/>
                <a:gd name="T8" fmla="*/ 1134 w 1361"/>
                <a:gd name="T9" fmla="*/ 453 h 1134"/>
                <a:gd name="T10" fmla="*/ 1134 w 1361"/>
                <a:gd name="T11" fmla="*/ 1134 h 1134"/>
                <a:gd name="T12" fmla="*/ 794 w 1361"/>
                <a:gd name="T13" fmla="*/ 1134 h 1134"/>
                <a:gd name="T14" fmla="*/ 794 w 1361"/>
                <a:gd name="T15" fmla="*/ 1020 h 1134"/>
                <a:gd name="T16" fmla="*/ 454 w 1361"/>
                <a:gd name="T17" fmla="*/ 1020 h 1134"/>
                <a:gd name="T18" fmla="*/ 454 w 1361"/>
                <a:gd name="T19" fmla="*/ 907 h 1134"/>
                <a:gd name="T20" fmla="*/ 113 w 1361"/>
                <a:gd name="T21" fmla="*/ 907 h 1134"/>
                <a:gd name="T22" fmla="*/ 113 w 1361"/>
                <a:gd name="T23" fmla="*/ 793 h 1134"/>
                <a:gd name="T24" fmla="*/ 0 w 1361"/>
                <a:gd name="T25" fmla="*/ 793 h 1134"/>
                <a:gd name="T26" fmla="*/ 0 w 1361"/>
                <a:gd name="T27" fmla="*/ 453 h 1134"/>
                <a:gd name="T28" fmla="*/ 340 w 1361"/>
                <a:gd name="T29" fmla="*/ 453 h 1134"/>
                <a:gd name="T30" fmla="*/ 340 w 1361"/>
                <a:gd name="T31" fmla="*/ 226 h 1134"/>
                <a:gd name="T32" fmla="*/ 454 w 1361"/>
                <a:gd name="T33" fmla="*/ 226 h 1134"/>
                <a:gd name="T34" fmla="*/ 454 w 1361"/>
                <a:gd name="T35" fmla="*/ 113 h 1134"/>
                <a:gd name="T36" fmla="*/ 567 w 1361"/>
                <a:gd name="T37" fmla="*/ 113 h 1134"/>
                <a:gd name="T38" fmla="*/ 567 w 1361"/>
                <a:gd name="T39" fmla="*/ 226 h 1134"/>
                <a:gd name="T40" fmla="*/ 1021 w 1361"/>
                <a:gd name="T41" fmla="*/ 226 h 1134"/>
                <a:gd name="T42" fmla="*/ 1021 w 1361"/>
                <a:gd name="T43" fmla="*/ 113 h 1134"/>
                <a:gd name="T44" fmla="*/ 1247 w 1361"/>
                <a:gd name="T45" fmla="*/ 113 h 1134"/>
                <a:gd name="T46" fmla="*/ 1247 w 1361"/>
                <a:gd name="T47" fmla="*/ 0 h 1134"/>
                <a:gd name="T48" fmla="*/ 1361 w 136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1134">
                  <a:moveTo>
                    <a:pt x="1361" y="0"/>
                  </a:moveTo>
                  <a:lnTo>
                    <a:pt x="1361" y="226"/>
                  </a:lnTo>
                  <a:lnTo>
                    <a:pt x="1247" y="226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247" y="113"/>
                  </a:lnTo>
                  <a:lnTo>
                    <a:pt x="1247" y="0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0016183D-E675-461F-BF41-EE16A22DB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86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340 h 907"/>
                <a:gd name="T4" fmla="*/ 1020 w 1134"/>
                <a:gd name="T5" fmla="*/ 340 h 907"/>
                <a:gd name="T6" fmla="*/ 1020 w 1134"/>
                <a:gd name="T7" fmla="*/ 567 h 907"/>
                <a:gd name="T8" fmla="*/ 680 w 1134"/>
                <a:gd name="T9" fmla="*/ 567 h 907"/>
                <a:gd name="T10" fmla="*/ 680 w 1134"/>
                <a:gd name="T11" fmla="*/ 453 h 907"/>
                <a:gd name="T12" fmla="*/ 567 w 1134"/>
                <a:gd name="T13" fmla="*/ 453 h 907"/>
                <a:gd name="T14" fmla="*/ 567 w 1134"/>
                <a:gd name="T15" fmla="*/ 567 h 907"/>
                <a:gd name="T16" fmla="*/ 340 w 1134"/>
                <a:gd name="T17" fmla="*/ 567 h 907"/>
                <a:gd name="T18" fmla="*/ 340 w 1134"/>
                <a:gd name="T19" fmla="*/ 907 h 907"/>
                <a:gd name="T20" fmla="*/ 226 w 1134"/>
                <a:gd name="T21" fmla="*/ 907 h 907"/>
                <a:gd name="T22" fmla="*/ 226 w 1134"/>
                <a:gd name="T23" fmla="*/ 793 h 907"/>
                <a:gd name="T24" fmla="*/ 113 w 1134"/>
                <a:gd name="T25" fmla="*/ 793 h 907"/>
                <a:gd name="T26" fmla="*/ 113 w 1134"/>
                <a:gd name="T27" fmla="*/ 567 h 907"/>
                <a:gd name="T28" fmla="*/ 0 w 1134"/>
                <a:gd name="T29" fmla="*/ 567 h 907"/>
                <a:gd name="T30" fmla="*/ 0 w 1134"/>
                <a:gd name="T31" fmla="*/ 453 h 907"/>
                <a:gd name="T32" fmla="*/ 226 w 1134"/>
                <a:gd name="T33" fmla="*/ 453 h 907"/>
                <a:gd name="T34" fmla="*/ 226 w 1134"/>
                <a:gd name="T35" fmla="*/ 340 h 907"/>
                <a:gd name="T36" fmla="*/ 340 w 1134"/>
                <a:gd name="T37" fmla="*/ 340 h 907"/>
                <a:gd name="T38" fmla="*/ 340 w 1134"/>
                <a:gd name="T39" fmla="*/ 226 h 907"/>
                <a:gd name="T40" fmla="*/ 793 w 1134"/>
                <a:gd name="T41" fmla="*/ 226 h 907"/>
                <a:gd name="T42" fmla="*/ 793 w 1134"/>
                <a:gd name="T43" fmla="*/ 0 h 907"/>
                <a:gd name="T44" fmla="*/ 1134 w 1134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340"/>
                  </a:lnTo>
                  <a:lnTo>
                    <a:pt x="1020" y="340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2F8E2536-8DCE-4EBC-A108-F10214C9E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247" cy="680"/>
            </a:xfrm>
            <a:custGeom>
              <a:avLst/>
              <a:gdLst>
                <a:gd name="T0" fmla="*/ 1247 w 1247"/>
                <a:gd name="T1" fmla="*/ 113 h 680"/>
                <a:gd name="T2" fmla="*/ 1134 w 1247"/>
                <a:gd name="T3" fmla="*/ 113 h 680"/>
                <a:gd name="T4" fmla="*/ 1134 w 1247"/>
                <a:gd name="T5" fmla="*/ 0 h 680"/>
                <a:gd name="T6" fmla="*/ 227 w 1247"/>
                <a:gd name="T7" fmla="*/ 0 h 680"/>
                <a:gd name="T8" fmla="*/ 227 w 1247"/>
                <a:gd name="T9" fmla="*/ 340 h 680"/>
                <a:gd name="T10" fmla="*/ 113 w 1247"/>
                <a:gd name="T11" fmla="*/ 340 h 680"/>
                <a:gd name="T12" fmla="*/ 113 w 1247"/>
                <a:gd name="T13" fmla="*/ 453 h 680"/>
                <a:gd name="T14" fmla="*/ 0 w 1247"/>
                <a:gd name="T15" fmla="*/ 453 h 680"/>
                <a:gd name="T16" fmla="*/ 0 w 1247"/>
                <a:gd name="T17" fmla="*/ 680 h 680"/>
                <a:gd name="T18" fmla="*/ 113 w 1247"/>
                <a:gd name="T19" fmla="*/ 680 h 680"/>
                <a:gd name="T20" fmla="*/ 113 w 1247"/>
                <a:gd name="T21" fmla="*/ 567 h 680"/>
                <a:gd name="T22" fmla="*/ 227 w 1247"/>
                <a:gd name="T23" fmla="*/ 567 h 680"/>
                <a:gd name="T24" fmla="*/ 227 w 1247"/>
                <a:gd name="T25" fmla="*/ 453 h 680"/>
                <a:gd name="T26" fmla="*/ 680 w 1247"/>
                <a:gd name="T27" fmla="*/ 453 h 680"/>
                <a:gd name="T28" fmla="*/ 680 w 1247"/>
                <a:gd name="T29" fmla="*/ 227 h 680"/>
                <a:gd name="T30" fmla="*/ 1021 w 1247"/>
                <a:gd name="T31" fmla="*/ 227 h 680"/>
                <a:gd name="T32" fmla="*/ 1021 w 1247"/>
                <a:gd name="T33" fmla="*/ 340 h 680"/>
                <a:gd name="T34" fmla="*/ 1247 w 1247"/>
                <a:gd name="T35" fmla="*/ 340 h 680"/>
                <a:gd name="T36" fmla="*/ 1247 w 1247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680">
                  <a:moveTo>
                    <a:pt x="1247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247" y="340"/>
                  </a:lnTo>
                  <a:lnTo>
                    <a:pt x="124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E7DC3925-E769-4054-ADC1-B2AA590B1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465"/>
              <a:ext cx="681" cy="1021"/>
            </a:xfrm>
            <a:custGeom>
              <a:avLst/>
              <a:gdLst>
                <a:gd name="T0" fmla="*/ 0 w 681"/>
                <a:gd name="T1" fmla="*/ 0 h 1021"/>
                <a:gd name="T2" fmla="*/ 0 w 681"/>
                <a:gd name="T3" fmla="*/ 227 h 1021"/>
                <a:gd name="T4" fmla="*/ 114 w 681"/>
                <a:gd name="T5" fmla="*/ 227 h 1021"/>
                <a:gd name="T6" fmla="*/ 114 w 681"/>
                <a:gd name="T7" fmla="*/ 567 h 1021"/>
                <a:gd name="T8" fmla="*/ 227 w 681"/>
                <a:gd name="T9" fmla="*/ 567 h 1021"/>
                <a:gd name="T10" fmla="*/ 227 w 681"/>
                <a:gd name="T11" fmla="*/ 907 h 1021"/>
                <a:gd name="T12" fmla="*/ 340 w 681"/>
                <a:gd name="T13" fmla="*/ 907 h 1021"/>
                <a:gd name="T14" fmla="*/ 340 w 681"/>
                <a:gd name="T15" fmla="*/ 1021 h 1021"/>
                <a:gd name="T16" fmla="*/ 681 w 681"/>
                <a:gd name="T17" fmla="*/ 1021 h 1021"/>
                <a:gd name="T18" fmla="*/ 681 w 681"/>
                <a:gd name="T19" fmla="*/ 907 h 1021"/>
                <a:gd name="T20" fmla="*/ 567 w 681"/>
                <a:gd name="T21" fmla="*/ 907 h 1021"/>
                <a:gd name="T22" fmla="*/ 567 w 681"/>
                <a:gd name="T23" fmla="*/ 680 h 1021"/>
                <a:gd name="T24" fmla="*/ 454 w 681"/>
                <a:gd name="T25" fmla="*/ 680 h 1021"/>
                <a:gd name="T26" fmla="*/ 454 w 681"/>
                <a:gd name="T27" fmla="*/ 340 h 1021"/>
                <a:gd name="T28" fmla="*/ 340 w 681"/>
                <a:gd name="T29" fmla="*/ 340 h 1021"/>
                <a:gd name="T30" fmla="*/ 340 w 681"/>
                <a:gd name="T31" fmla="*/ 113 h 1021"/>
                <a:gd name="T32" fmla="*/ 227 w 681"/>
                <a:gd name="T33" fmla="*/ 113 h 1021"/>
                <a:gd name="T34" fmla="*/ 227 w 681"/>
                <a:gd name="T35" fmla="*/ 0 h 1021"/>
                <a:gd name="T36" fmla="*/ 0 w 681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1021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D554129A-F056-4A2F-9D85-EFDB72811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3805"/>
              <a:ext cx="1021" cy="681"/>
            </a:xfrm>
            <a:custGeom>
              <a:avLst/>
              <a:gdLst>
                <a:gd name="T0" fmla="*/ 0 w 1021"/>
                <a:gd name="T1" fmla="*/ 0 h 681"/>
                <a:gd name="T2" fmla="*/ 0 w 1021"/>
                <a:gd name="T3" fmla="*/ 454 h 681"/>
                <a:gd name="T4" fmla="*/ 567 w 1021"/>
                <a:gd name="T5" fmla="*/ 454 h 681"/>
                <a:gd name="T6" fmla="*/ 567 w 1021"/>
                <a:gd name="T7" fmla="*/ 567 h 681"/>
                <a:gd name="T8" fmla="*/ 680 w 1021"/>
                <a:gd name="T9" fmla="*/ 567 h 681"/>
                <a:gd name="T10" fmla="*/ 680 w 1021"/>
                <a:gd name="T11" fmla="*/ 681 h 681"/>
                <a:gd name="T12" fmla="*/ 907 w 1021"/>
                <a:gd name="T13" fmla="*/ 681 h 681"/>
                <a:gd name="T14" fmla="*/ 907 w 1021"/>
                <a:gd name="T15" fmla="*/ 567 h 681"/>
                <a:gd name="T16" fmla="*/ 1021 w 1021"/>
                <a:gd name="T17" fmla="*/ 567 h 681"/>
                <a:gd name="T18" fmla="*/ 1021 w 1021"/>
                <a:gd name="T19" fmla="*/ 114 h 681"/>
                <a:gd name="T20" fmla="*/ 794 w 1021"/>
                <a:gd name="T21" fmla="*/ 114 h 681"/>
                <a:gd name="T22" fmla="*/ 794 w 1021"/>
                <a:gd name="T23" fmla="*/ 0 h 681"/>
                <a:gd name="T24" fmla="*/ 0 w 1021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681">
                  <a:moveTo>
                    <a:pt x="0" y="0"/>
                  </a:move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7365F75A-A40B-4B81-B23D-3F8C8FBB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465"/>
              <a:ext cx="1361" cy="1474"/>
            </a:xfrm>
            <a:custGeom>
              <a:avLst/>
              <a:gdLst>
                <a:gd name="T0" fmla="*/ 0 w 1361"/>
                <a:gd name="T1" fmla="*/ 1134 h 1474"/>
                <a:gd name="T2" fmla="*/ 0 w 1361"/>
                <a:gd name="T3" fmla="*/ 1474 h 1474"/>
                <a:gd name="T4" fmla="*/ 227 w 1361"/>
                <a:gd name="T5" fmla="*/ 1474 h 1474"/>
                <a:gd name="T6" fmla="*/ 227 w 1361"/>
                <a:gd name="T7" fmla="*/ 1247 h 1474"/>
                <a:gd name="T8" fmla="*/ 340 w 1361"/>
                <a:gd name="T9" fmla="*/ 1247 h 1474"/>
                <a:gd name="T10" fmla="*/ 340 w 1361"/>
                <a:gd name="T11" fmla="*/ 1134 h 1474"/>
                <a:gd name="T12" fmla="*/ 454 w 1361"/>
                <a:gd name="T13" fmla="*/ 1134 h 1474"/>
                <a:gd name="T14" fmla="*/ 454 w 1361"/>
                <a:gd name="T15" fmla="*/ 794 h 1474"/>
                <a:gd name="T16" fmla="*/ 1361 w 1361"/>
                <a:gd name="T17" fmla="*/ 794 h 1474"/>
                <a:gd name="T18" fmla="*/ 1361 w 1361"/>
                <a:gd name="T19" fmla="*/ 567 h 1474"/>
                <a:gd name="T20" fmla="*/ 1248 w 1361"/>
                <a:gd name="T21" fmla="*/ 567 h 1474"/>
                <a:gd name="T22" fmla="*/ 1248 w 1361"/>
                <a:gd name="T23" fmla="*/ 227 h 1474"/>
                <a:gd name="T24" fmla="*/ 1134 w 1361"/>
                <a:gd name="T25" fmla="*/ 227 h 1474"/>
                <a:gd name="T26" fmla="*/ 1134 w 1361"/>
                <a:gd name="T27" fmla="*/ 113 h 1474"/>
                <a:gd name="T28" fmla="*/ 1021 w 1361"/>
                <a:gd name="T29" fmla="*/ 113 h 1474"/>
                <a:gd name="T30" fmla="*/ 1021 w 1361"/>
                <a:gd name="T31" fmla="*/ 227 h 1474"/>
                <a:gd name="T32" fmla="*/ 907 w 1361"/>
                <a:gd name="T33" fmla="*/ 227 h 1474"/>
                <a:gd name="T34" fmla="*/ 907 w 1361"/>
                <a:gd name="T35" fmla="*/ 113 h 1474"/>
                <a:gd name="T36" fmla="*/ 794 w 1361"/>
                <a:gd name="T37" fmla="*/ 113 h 1474"/>
                <a:gd name="T38" fmla="*/ 794 w 1361"/>
                <a:gd name="T39" fmla="*/ 227 h 1474"/>
                <a:gd name="T40" fmla="*/ 567 w 1361"/>
                <a:gd name="T41" fmla="*/ 227 h 1474"/>
                <a:gd name="T42" fmla="*/ 567 w 1361"/>
                <a:gd name="T43" fmla="*/ 0 h 1474"/>
                <a:gd name="T44" fmla="*/ 340 w 1361"/>
                <a:gd name="T45" fmla="*/ 0 h 1474"/>
                <a:gd name="T46" fmla="*/ 340 w 1361"/>
                <a:gd name="T47" fmla="*/ 113 h 1474"/>
                <a:gd name="T48" fmla="*/ 227 w 1361"/>
                <a:gd name="T49" fmla="*/ 113 h 1474"/>
                <a:gd name="T50" fmla="*/ 227 w 1361"/>
                <a:gd name="T51" fmla="*/ 680 h 1474"/>
                <a:gd name="T52" fmla="*/ 114 w 1361"/>
                <a:gd name="T53" fmla="*/ 680 h 1474"/>
                <a:gd name="T54" fmla="*/ 114 w 1361"/>
                <a:gd name="T55" fmla="*/ 1134 h 1474"/>
                <a:gd name="T56" fmla="*/ 0 w 1361"/>
                <a:gd name="T57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134"/>
                  </a:moveTo>
                  <a:lnTo>
                    <a:pt x="0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1134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9AF721FA-6D04-4345-AD24-ED5CBF3E8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134" cy="681"/>
            </a:xfrm>
            <a:custGeom>
              <a:avLst/>
              <a:gdLst>
                <a:gd name="T0" fmla="*/ 1021 w 1134"/>
                <a:gd name="T1" fmla="*/ 114 h 681"/>
                <a:gd name="T2" fmla="*/ 1021 w 1134"/>
                <a:gd name="T3" fmla="*/ 454 h 681"/>
                <a:gd name="T4" fmla="*/ 1134 w 1134"/>
                <a:gd name="T5" fmla="*/ 454 h 681"/>
                <a:gd name="T6" fmla="*/ 1134 w 1134"/>
                <a:gd name="T7" fmla="*/ 567 h 681"/>
                <a:gd name="T8" fmla="*/ 567 w 1134"/>
                <a:gd name="T9" fmla="*/ 567 h 681"/>
                <a:gd name="T10" fmla="*/ 567 w 1134"/>
                <a:gd name="T11" fmla="*/ 681 h 681"/>
                <a:gd name="T12" fmla="*/ 454 w 1134"/>
                <a:gd name="T13" fmla="*/ 681 h 681"/>
                <a:gd name="T14" fmla="*/ 454 w 1134"/>
                <a:gd name="T15" fmla="*/ 567 h 681"/>
                <a:gd name="T16" fmla="*/ 113 w 1134"/>
                <a:gd name="T17" fmla="*/ 567 h 681"/>
                <a:gd name="T18" fmla="*/ 113 w 1134"/>
                <a:gd name="T19" fmla="*/ 340 h 681"/>
                <a:gd name="T20" fmla="*/ 0 w 1134"/>
                <a:gd name="T21" fmla="*/ 340 h 681"/>
                <a:gd name="T22" fmla="*/ 0 w 1134"/>
                <a:gd name="T23" fmla="*/ 227 h 681"/>
                <a:gd name="T24" fmla="*/ 113 w 1134"/>
                <a:gd name="T25" fmla="*/ 227 h 681"/>
                <a:gd name="T26" fmla="*/ 113 w 1134"/>
                <a:gd name="T27" fmla="*/ 0 h 681"/>
                <a:gd name="T28" fmla="*/ 454 w 1134"/>
                <a:gd name="T29" fmla="*/ 0 h 681"/>
                <a:gd name="T30" fmla="*/ 454 w 1134"/>
                <a:gd name="T31" fmla="*/ 114 h 681"/>
                <a:gd name="T32" fmla="*/ 794 w 1134"/>
                <a:gd name="T33" fmla="*/ 114 h 681"/>
                <a:gd name="T34" fmla="*/ 794 w 1134"/>
                <a:gd name="T35" fmla="*/ 0 h 681"/>
                <a:gd name="T36" fmla="*/ 907 w 1134"/>
                <a:gd name="T37" fmla="*/ 0 h 681"/>
                <a:gd name="T38" fmla="*/ 907 w 1134"/>
                <a:gd name="T39" fmla="*/ 114 h 681"/>
                <a:gd name="T40" fmla="*/ 1021 w 1134"/>
                <a:gd name="T4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681">
                  <a:moveTo>
                    <a:pt x="1021" y="114"/>
                  </a:move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6382DB12-8957-4EAD-A3F5-89342142F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898"/>
              <a:ext cx="454" cy="454"/>
            </a:xfrm>
            <a:custGeom>
              <a:avLst/>
              <a:gdLst>
                <a:gd name="T0" fmla="*/ 0 w 454"/>
                <a:gd name="T1" fmla="*/ 227 h 454"/>
                <a:gd name="T2" fmla="*/ 0 w 454"/>
                <a:gd name="T3" fmla="*/ 340 h 454"/>
                <a:gd name="T4" fmla="*/ 114 w 454"/>
                <a:gd name="T5" fmla="*/ 340 h 454"/>
                <a:gd name="T6" fmla="*/ 114 w 454"/>
                <a:gd name="T7" fmla="*/ 454 h 454"/>
                <a:gd name="T8" fmla="*/ 454 w 454"/>
                <a:gd name="T9" fmla="*/ 454 h 454"/>
                <a:gd name="T10" fmla="*/ 454 w 454"/>
                <a:gd name="T11" fmla="*/ 113 h 454"/>
                <a:gd name="T12" fmla="*/ 340 w 454"/>
                <a:gd name="T13" fmla="*/ 113 h 454"/>
                <a:gd name="T14" fmla="*/ 340 w 454"/>
                <a:gd name="T15" fmla="*/ 0 h 454"/>
                <a:gd name="T16" fmla="*/ 114 w 454"/>
                <a:gd name="T17" fmla="*/ 0 h 454"/>
                <a:gd name="T18" fmla="*/ 114 w 454"/>
                <a:gd name="T19" fmla="*/ 227 h 454"/>
                <a:gd name="T20" fmla="*/ 0 w 454"/>
                <a:gd name="T2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45FF12D9-9CD3-445E-A83F-57A2BFCE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08" cy="907"/>
            </a:xfrm>
            <a:custGeom>
              <a:avLst/>
              <a:gdLst>
                <a:gd name="T0" fmla="*/ 908 w 908"/>
                <a:gd name="T1" fmla="*/ 0 h 907"/>
                <a:gd name="T2" fmla="*/ 454 w 908"/>
                <a:gd name="T3" fmla="*/ 0 h 907"/>
                <a:gd name="T4" fmla="*/ 454 w 908"/>
                <a:gd name="T5" fmla="*/ 113 h 907"/>
                <a:gd name="T6" fmla="*/ 341 w 908"/>
                <a:gd name="T7" fmla="*/ 113 h 907"/>
                <a:gd name="T8" fmla="*/ 341 w 908"/>
                <a:gd name="T9" fmla="*/ 227 h 907"/>
                <a:gd name="T10" fmla="*/ 114 w 908"/>
                <a:gd name="T11" fmla="*/ 227 h 907"/>
                <a:gd name="T12" fmla="*/ 114 w 908"/>
                <a:gd name="T13" fmla="*/ 567 h 907"/>
                <a:gd name="T14" fmla="*/ 0 w 908"/>
                <a:gd name="T15" fmla="*/ 567 h 907"/>
                <a:gd name="T16" fmla="*/ 0 w 908"/>
                <a:gd name="T17" fmla="*/ 680 h 907"/>
                <a:gd name="T18" fmla="*/ 114 w 908"/>
                <a:gd name="T19" fmla="*/ 680 h 907"/>
                <a:gd name="T20" fmla="*/ 114 w 908"/>
                <a:gd name="T21" fmla="*/ 794 h 907"/>
                <a:gd name="T22" fmla="*/ 0 w 908"/>
                <a:gd name="T23" fmla="*/ 794 h 907"/>
                <a:gd name="T24" fmla="*/ 0 w 908"/>
                <a:gd name="T25" fmla="*/ 907 h 907"/>
                <a:gd name="T26" fmla="*/ 227 w 908"/>
                <a:gd name="T27" fmla="*/ 907 h 907"/>
                <a:gd name="T28" fmla="*/ 227 w 908"/>
                <a:gd name="T29" fmla="*/ 794 h 907"/>
                <a:gd name="T30" fmla="*/ 341 w 908"/>
                <a:gd name="T31" fmla="*/ 794 h 907"/>
                <a:gd name="T32" fmla="*/ 341 w 908"/>
                <a:gd name="T33" fmla="*/ 340 h 907"/>
                <a:gd name="T34" fmla="*/ 681 w 908"/>
                <a:gd name="T35" fmla="*/ 340 h 907"/>
                <a:gd name="T36" fmla="*/ 681 w 908"/>
                <a:gd name="T37" fmla="*/ 227 h 907"/>
                <a:gd name="T38" fmla="*/ 908 w 908"/>
                <a:gd name="T39" fmla="*/ 227 h 907"/>
                <a:gd name="T40" fmla="*/ 908 w 90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907">
                  <a:moveTo>
                    <a:pt x="908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AF8F8CB8-AE9A-439A-98ED-AF1FC82A7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444"/>
              <a:ext cx="1021" cy="1248"/>
            </a:xfrm>
            <a:custGeom>
              <a:avLst/>
              <a:gdLst>
                <a:gd name="T0" fmla="*/ 1021 w 1021"/>
                <a:gd name="T1" fmla="*/ 0 h 1248"/>
                <a:gd name="T2" fmla="*/ 794 w 1021"/>
                <a:gd name="T3" fmla="*/ 0 h 1248"/>
                <a:gd name="T4" fmla="*/ 794 w 1021"/>
                <a:gd name="T5" fmla="*/ 114 h 1248"/>
                <a:gd name="T6" fmla="*/ 681 w 1021"/>
                <a:gd name="T7" fmla="*/ 114 h 1248"/>
                <a:gd name="T8" fmla="*/ 681 w 1021"/>
                <a:gd name="T9" fmla="*/ 567 h 1248"/>
                <a:gd name="T10" fmla="*/ 340 w 1021"/>
                <a:gd name="T11" fmla="*/ 567 h 1248"/>
                <a:gd name="T12" fmla="*/ 340 w 1021"/>
                <a:gd name="T13" fmla="*/ 908 h 1248"/>
                <a:gd name="T14" fmla="*/ 227 w 1021"/>
                <a:gd name="T15" fmla="*/ 908 h 1248"/>
                <a:gd name="T16" fmla="*/ 227 w 1021"/>
                <a:gd name="T17" fmla="*/ 1021 h 1248"/>
                <a:gd name="T18" fmla="*/ 114 w 1021"/>
                <a:gd name="T19" fmla="*/ 1021 h 1248"/>
                <a:gd name="T20" fmla="*/ 0 w 1021"/>
                <a:gd name="T21" fmla="*/ 1021 h 1248"/>
                <a:gd name="T22" fmla="*/ 0 w 1021"/>
                <a:gd name="T23" fmla="*/ 1248 h 1248"/>
                <a:gd name="T24" fmla="*/ 227 w 1021"/>
                <a:gd name="T25" fmla="*/ 1248 h 1248"/>
                <a:gd name="T26" fmla="*/ 227 w 1021"/>
                <a:gd name="T27" fmla="*/ 1134 h 1248"/>
                <a:gd name="T28" fmla="*/ 340 w 1021"/>
                <a:gd name="T29" fmla="*/ 1134 h 1248"/>
                <a:gd name="T30" fmla="*/ 340 w 1021"/>
                <a:gd name="T31" fmla="*/ 1248 h 1248"/>
                <a:gd name="T32" fmla="*/ 454 w 1021"/>
                <a:gd name="T33" fmla="*/ 1248 h 1248"/>
                <a:gd name="T34" fmla="*/ 454 w 1021"/>
                <a:gd name="T35" fmla="*/ 1134 h 1248"/>
                <a:gd name="T36" fmla="*/ 567 w 1021"/>
                <a:gd name="T37" fmla="*/ 1134 h 1248"/>
                <a:gd name="T38" fmla="*/ 567 w 1021"/>
                <a:gd name="T39" fmla="*/ 1021 h 1248"/>
                <a:gd name="T40" fmla="*/ 907 w 1021"/>
                <a:gd name="T41" fmla="*/ 1021 h 1248"/>
                <a:gd name="T42" fmla="*/ 907 w 1021"/>
                <a:gd name="T43" fmla="*/ 681 h 1248"/>
                <a:gd name="T44" fmla="*/ 1021 w 1021"/>
                <a:gd name="T45" fmla="*/ 681 h 1248"/>
                <a:gd name="T46" fmla="*/ 1021 w 1021"/>
                <a:gd name="T47" fmla="*/ 567 h 1248"/>
                <a:gd name="T48" fmla="*/ 907 w 1021"/>
                <a:gd name="T49" fmla="*/ 567 h 1248"/>
                <a:gd name="T50" fmla="*/ 907 w 1021"/>
                <a:gd name="T51" fmla="*/ 454 h 1248"/>
                <a:gd name="T52" fmla="*/ 1021 w 1021"/>
                <a:gd name="T53" fmla="*/ 454 h 1248"/>
                <a:gd name="T54" fmla="*/ 1021 w 1021"/>
                <a:gd name="T5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248">
                  <a:moveTo>
                    <a:pt x="1021" y="0"/>
                  </a:moveTo>
                  <a:lnTo>
                    <a:pt x="794" y="0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764CC84A-565A-4B18-BD5D-DB95C1450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44"/>
              <a:ext cx="1247" cy="1588"/>
            </a:xfrm>
            <a:custGeom>
              <a:avLst/>
              <a:gdLst>
                <a:gd name="T0" fmla="*/ 680 w 1247"/>
                <a:gd name="T1" fmla="*/ 0 h 1588"/>
                <a:gd name="T2" fmla="*/ 567 w 1247"/>
                <a:gd name="T3" fmla="*/ 0 h 1588"/>
                <a:gd name="T4" fmla="*/ 567 w 1247"/>
                <a:gd name="T5" fmla="*/ 114 h 1588"/>
                <a:gd name="T6" fmla="*/ 340 w 1247"/>
                <a:gd name="T7" fmla="*/ 114 h 1588"/>
                <a:gd name="T8" fmla="*/ 340 w 1247"/>
                <a:gd name="T9" fmla="*/ 227 h 1588"/>
                <a:gd name="T10" fmla="*/ 0 w 1247"/>
                <a:gd name="T11" fmla="*/ 227 h 1588"/>
                <a:gd name="T12" fmla="*/ 0 w 1247"/>
                <a:gd name="T13" fmla="*/ 454 h 1588"/>
                <a:gd name="T14" fmla="*/ 226 w 1247"/>
                <a:gd name="T15" fmla="*/ 454 h 1588"/>
                <a:gd name="T16" fmla="*/ 226 w 1247"/>
                <a:gd name="T17" fmla="*/ 567 h 1588"/>
                <a:gd name="T18" fmla="*/ 340 w 1247"/>
                <a:gd name="T19" fmla="*/ 567 h 1588"/>
                <a:gd name="T20" fmla="*/ 340 w 1247"/>
                <a:gd name="T21" fmla="*/ 794 h 1588"/>
                <a:gd name="T22" fmla="*/ 453 w 1247"/>
                <a:gd name="T23" fmla="*/ 794 h 1588"/>
                <a:gd name="T24" fmla="*/ 453 w 1247"/>
                <a:gd name="T25" fmla="*/ 908 h 1588"/>
                <a:gd name="T26" fmla="*/ 567 w 1247"/>
                <a:gd name="T27" fmla="*/ 908 h 1588"/>
                <a:gd name="T28" fmla="*/ 567 w 1247"/>
                <a:gd name="T29" fmla="*/ 1248 h 1588"/>
                <a:gd name="T30" fmla="*/ 680 w 1247"/>
                <a:gd name="T31" fmla="*/ 1248 h 1588"/>
                <a:gd name="T32" fmla="*/ 680 w 1247"/>
                <a:gd name="T33" fmla="*/ 1361 h 1588"/>
                <a:gd name="T34" fmla="*/ 907 w 1247"/>
                <a:gd name="T35" fmla="*/ 1361 h 1588"/>
                <a:gd name="T36" fmla="*/ 907 w 1247"/>
                <a:gd name="T37" fmla="*/ 1475 h 1588"/>
                <a:gd name="T38" fmla="*/ 1134 w 1247"/>
                <a:gd name="T39" fmla="*/ 1475 h 1588"/>
                <a:gd name="T40" fmla="*/ 1134 w 1247"/>
                <a:gd name="T41" fmla="*/ 1588 h 1588"/>
                <a:gd name="T42" fmla="*/ 1247 w 1247"/>
                <a:gd name="T43" fmla="*/ 1588 h 1588"/>
                <a:gd name="T44" fmla="*/ 1247 w 1247"/>
                <a:gd name="T45" fmla="*/ 1248 h 1588"/>
                <a:gd name="T46" fmla="*/ 1134 w 1247"/>
                <a:gd name="T47" fmla="*/ 1248 h 1588"/>
                <a:gd name="T48" fmla="*/ 1134 w 1247"/>
                <a:gd name="T49" fmla="*/ 681 h 1588"/>
                <a:gd name="T50" fmla="*/ 1020 w 1247"/>
                <a:gd name="T51" fmla="*/ 681 h 1588"/>
                <a:gd name="T52" fmla="*/ 1020 w 1247"/>
                <a:gd name="T53" fmla="*/ 227 h 1588"/>
                <a:gd name="T54" fmla="*/ 907 w 1247"/>
                <a:gd name="T55" fmla="*/ 227 h 1588"/>
                <a:gd name="T56" fmla="*/ 907 w 1247"/>
                <a:gd name="T57" fmla="*/ 114 h 1588"/>
                <a:gd name="T58" fmla="*/ 680 w 1247"/>
                <a:gd name="T59" fmla="*/ 114 h 1588"/>
                <a:gd name="T60" fmla="*/ 680 w 1247"/>
                <a:gd name="T61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58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134" y="1475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248"/>
                  </a:lnTo>
                  <a:lnTo>
                    <a:pt x="1134" y="1248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0D351CB7-D6B5-4135-BB9E-BA81FB10C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537"/>
              <a:ext cx="1020" cy="1928"/>
            </a:xfrm>
            <a:custGeom>
              <a:avLst/>
              <a:gdLst>
                <a:gd name="T0" fmla="*/ 1020 w 1020"/>
                <a:gd name="T1" fmla="*/ 1474 h 1928"/>
                <a:gd name="T2" fmla="*/ 1020 w 1020"/>
                <a:gd name="T3" fmla="*/ 1815 h 1928"/>
                <a:gd name="T4" fmla="*/ 907 w 1020"/>
                <a:gd name="T5" fmla="*/ 1815 h 1928"/>
                <a:gd name="T6" fmla="*/ 907 w 1020"/>
                <a:gd name="T7" fmla="*/ 1928 h 1928"/>
                <a:gd name="T8" fmla="*/ 680 w 1020"/>
                <a:gd name="T9" fmla="*/ 1928 h 1928"/>
                <a:gd name="T10" fmla="*/ 680 w 1020"/>
                <a:gd name="T11" fmla="*/ 1588 h 1928"/>
                <a:gd name="T12" fmla="*/ 565 w 1020"/>
                <a:gd name="T13" fmla="*/ 1583 h 1928"/>
                <a:gd name="T14" fmla="*/ 567 w 1020"/>
                <a:gd name="T15" fmla="*/ 794 h 1928"/>
                <a:gd name="T16" fmla="*/ 340 w 1020"/>
                <a:gd name="T17" fmla="*/ 794 h 1928"/>
                <a:gd name="T18" fmla="*/ 340 w 1020"/>
                <a:gd name="T19" fmla="*/ 567 h 1928"/>
                <a:gd name="T20" fmla="*/ 227 w 1020"/>
                <a:gd name="T21" fmla="*/ 567 h 1928"/>
                <a:gd name="T22" fmla="*/ 227 w 1020"/>
                <a:gd name="T23" fmla="*/ 454 h 1928"/>
                <a:gd name="T24" fmla="*/ 113 w 1020"/>
                <a:gd name="T25" fmla="*/ 454 h 1928"/>
                <a:gd name="T26" fmla="*/ 113 w 1020"/>
                <a:gd name="T27" fmla="*/ 340 h 1928"/>
                <a:gd name="T28" fmla="*/ 0 w 1020"/>
                <a:gd name="T29" fmla="*/ 340 h 1928"/>
                <a:gd name="T30" fmla="*/ 0 w 1020"/>
                <a:gd name="T31" fmla="*/ 114 h 1928"/>
                <a:gd name="T32" fmla="*/ 113 w 1020"/>
                <a:gd name="T33" fmla="*/ 114 h 1928"/>
                <a:gd name="T34" fmla="*/ 113 w 1020"/>
                <a:gd name="T35" fmla="*/ 0 h 1928"/>
                <a:gd name="T36" fmla="*/ 227 w 1020"/>
                <a:gd name="T37" fmla="*/ 0 h 1928"/>
                <a:gd name="T38" fmla="*/ 227 w 1020"/>
                <a:gd name="T39" fmla="*/ 114 h 1928"/>
                <a:gd name="T40" fmla="*/ 340 w 1020"/>
                <a:gd name="T41" fmla="*/ 114 h 1928"/>
                <a:gd name="T42" fmla="*/ 340 w 1020"/>
                <a:gd name="T43" fmla="*/ 340 h 1928"/>
                <a:gd name="T44" fmla="*/ 453 w 1020"/>
                <a:gd name="T45" fmla="*/ 340 h 1928"/>
                <a:gd name="T46" fmla="*/ 453 w 1020"/>
                <a:gd name="T47" fmla="*/ 454 h 1928"/>
                <a:gd name="T48" fmla="*/ 567 w 1020"/>
                <a:gd name="T49" fmla="*/ 454 h 1928"/>
                <a:gd name="T50" fmla="*/ 567 w 1020"/>
                <a:gd name="T51" fmla="*/ 567 h 1928"/>
                <a:gd name="T52" fmla="*/ 680 w 1020"/>
                <a:gd name="T53" fmla="*/ 567 h 1928"/>
                <a:gd name="T54" fmla="*/ 680 w 1020"/>
                <a:gd name="T55" fmla="*/ 681 h 1928"/>
                <a:gd name="T56" fmla="*/ 794 w 1020"/>
                <a:gd name="T57" fmla="*/ 681 h 1928"/>
                <a:gd name="T58" fmla="*/ 794 w 1020"/>
                <a:gd name="T59" fmla="*/ 1248 h 1928"/>
                <a:gd name="T60" fmla="*/ 907 w 1020"/>
                <a:gd name="T61" fmla="*/ 1248 h 1928"/>
                <a:gd name="T62" fmla="*/ 907 w 1020"/>
                <a:gd name="T63" fmla="*/ 1474 h 1928"/>
                <a:gd name="T64" fmla="*/ 1020 w 1020"/>
                <a:gd name="T65" fmla="*/ 1474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928">
                  <a:moveTo>
                    <a:pt x="1020" y="1474"/>
                  </a:moveTo>
                  <a:lnTo>
                    <a:pt x="1020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680" y="1928"/>
                  </a:lnTo>
                  <a:lnTo>
                    <a:pt x="680" y="1588"/>
                  </a:lnTo>
                  <a:lnTo>
                    <a:pt x="565" y="1583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474"/>
                  </a:lnTo>
                  <a:lnTo>
                    <a:pt x="102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C647C6A0-E027-4128-B93E-FA2108558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877"/>
              <a:ext cx="794" cy="1134"/>
            </a:xfrm>
            <a:custGeom>
              <a:avLst/>
              <a:gdLst>
                <a:gd name="T0" fmla="*/ 227 w 794"/>
                <a:gd name="T1" fmla="*/ 0 h 1134"/>
                <a:gd name="T2" fmla="*/ 227 w 794"/>
                <a:gd name="T3" fmla="*/ 227 h 1134"/>
                <a:gd name="T4" fmla="*/ 0 w 794"/>
                <a:gd name="T5" fmla="*/ 227 h 1134"/>
                <a:gd name="T6" fmla="*/ 0 w 794"/>
                <a:gd name="T7" fmla="*/ 341 h 1134"/>
                <a:gd name="T8" fmla="*/ 114 w 794"/>
                <a:gd name="T9" fmla="*/ 341 h 1134"/>
                <a:gd name="T10" fmla="*/ 114 w 794"/>
                <a:gd name="T11" fmla="*/ 908 h 1134"/>
                <a:gd name="T12" fmla="*/ 227 w 794"/>
                <a:gd name="T13" fmla="*/ 908 h 1134"/>
                <a:gd name="T14" fmla="*/ 227 w 794"/>
                <a:gd name="T15" fmla="*/ 1134 h 1134"/>
                <a:gd name="T16" fmla="*/ 681 w 794"/>
                <a:gd name="T17" fmla="*/ 1134 h 1134"/>
                <a:gd name="T18" fmla="*/ 681 w 794"/>
                <a:gd name="T19" fmla="*/ 681 h 1134"/>
                <a:gd name="T20" fmla="*/ 794 w 794"/>
                <a:gd name="T21" fmla="*/ 681 h 1134"/>
                <a:gd name="T22" fmla="*/ 794 w 794"/>
                <a:gd name="T23" fmla="*/ 114 h 1134"/>
                <a:gd name="T24" fmla="*/ 454 w 794"/>
                <a:gd name="T25" fmla="*/ 114 h 1134"/>
                <a:gd name="T26" fmla="*/ 454 w 794"/>
                <a:gd name="T27" fmla="*/ 0 h 1134"/>
                <a:gd name="T28" fmla="*/ 227 w 794"/>
                <a:gd name="T2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1134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681" y="113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39AF577E-0733-44AB-BE42-6DDC32FBA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51"/>
              <a:ext cx="1021" cy="567"/>
            </a:xfrm>
            <a:custGeom>
              <a:avLst/>
              <a:gdLst>
                <a:gd name="T0" fmla="*/ 1021 w 1021"/>
                <a:gd name="T1" fmla="*/ 113 h 567"/>
                <a:gd name="T2" fmla="*/ 680 w 1021"/>
                <a:gd name="T3" fmla="*/ 113 h 567"/>
                <a:gd name="T4" fmla="*/ 680 w 1021"/>
                <a:gd name="T5" fmla="*/ 0 h 567"/>
                <a:gd name="T6" fmla="*/ 0 w 1021"/>
                <a:gd name="T7" fmla="*/ 0 h 567"/>
                <a:gd name="T8" fmla="*/ 0 w 1021"/>
                <a:gd name="T9" fmla="*/ 113 h 567"/>
                <a:gd name="T10" fmla="*/ 113 w 1021"/>
                <a:gd name="T11" fmla="*/ 113 h 567"/>
                <a:gd name="T12" fmla="*/ 113 w 1021"/>
                <a:gd name="T13" fmla="*/ 226 h 567"/>
                <a:gd name="T14" fmla="*/ 227 w 1021"/>
                <a:gd name="T15" fmla="*/ 226 h 567"/>
                <a:gd name="T16" fmla="*/ 227 w 1021"/>
                <a:gd name="T17" fmla="*/ 340 h 567"/>
                <a:gd name="T18" fmla="*/ 567 w 1021"/>
                <a:gd name="T19" fmla="*/ 340 h 567"/>
                <a:gd name="T20" fmla="*/ 567 w 1021"/>
                <a:gd name="T21" fmla="*/ 567 h 567"/>
                <a:gd name="T22" fmla="*/ 794 w 1021"/>
                <a:gd name="T23" fmla="*/ 567 h 567"/>
                <a:gd name="T24" fmla="*/ 794 w 1021"/>
                <a:gd name="T25" fmla="*/ 340 h 567"/>
                <a:gd name="T26" fmla="*/ 907 w 1021"/>
                <a:gd name="T27" fmla="*/ 340 h 567"/>
                <a:gd name="T28" fmla="*/ 907 w 1021"/>
                <a:gd name="T29" fmla="*/ 226 h 567"/>
                <a:gd name="T30" fmla="*/ 1021 w 1021"/>
                <a:gd name="T31" fmla="*/ 226 h 567"/>
                <a:gd name="T32" fmla="*/ 1021 w 1021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567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95FBAD20-2677-47AE-8B67-1A065214B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24"/>
              <a:ext cx="1020" cy="1474"/>
            </a:xfrm>
            <a:custGeom>
              <a:avLst/>
              <a:gdLst>
                <a:gd name="T0" fmla="*/ 680 w 1020"/>
                <a:gd name="T1" fmla="*/ 0 h 1474"/>
                <a:gd name="T2" fmla="*/ 453 w 1020"/>
                <a:gd name="T3" fmla="*/ 0 h 1474"/>
                <a:gd name="T4" fmla="*/ 453 w 1020"/>
                <a:gd name="T5" fmla="*/ 227 h 1474"/>
                <a:gd name="T6" fmla="*/ 340 w 1020"/>
                <a:gd name="T7" fmla="*/ 227 h 1474"/>
                <a:gd name="T8" fmla="*/ 340 w 1020"/>
                <a:gd name="T9" fmla="*/ 340 h 1474"/>
                <a:gd name="T10" fmla="*/ 227 w 1020"/>
                <a:gd name="T11" fmla="*/ 340 h 1474"/>
                <a:gd name="T12" fmla="*/ 227 w 1020"/>
                <a:gd name="T13" fmla="*/ 453 h 1474"/>
                <a:gd name="T14" fmla="*/ 113 w 1020"/>
                <a:gd name="T15" fmla="*/ 453 h 1474"/>
                <a:gd name="T16" fmla="*/ 113 w 1020"/>
                <a:gd name="T17" fmla="*/ 680 h 1474"/>
                <a:gd name="T18" fmla="*/ 113 w 1020"/>
                <a:gd name="T19" fmla="*/ 794 h 1474"/>
                <a:gd name="T20" fmla="*/ 0 w 1020"/>
                <a:gd name="T21" fmla="*/ 794 h 1474"/>
                <a:gd name="T22" fmla="*/ 0 w 1020"/>
                <a:gd name="T23" fmla="*/ 907 h 1474"/>
                <a:gd name="T24" fmla="*/ 227 w 1020"/>
                <a:gd name="T25" fmla="*/ 907 h 1474"/>
                <a:gd name="T26" fmla="*/ 227 w 1020"/>
                <a:gd name="T27" fmla="*/ 1020 h 1474"/>
                <a:gd name="T28" fmla="*/ 340 w 1020"/>
                <a:gd name="T29" fmla="*/ 1020 h 1474"/>
                <a:gd name="T30" fmla="*/ 340 w 1020"/>
                <a:gd name="T31" fmla="*/ 1134 h 1474"/>
                <a:gd name="T32" fmla="*/ 567 w 1020"/>
                <a:gd name="T33" fmla="*/ 1134 h 1474"/>
                <a:gd name="T34" fmla="*/ 567 w 1020"/>
                <a:gd name="T35" fmla="*/ 1247 h 1474"/>
                <a:gd name="T36" fmla="*/ 680 w 1020"/>
                <a:gd name="T37" fmla="*/ 1247 h 1474"/>
                <a:gd name="T38" fmla="*/ 680 w 1020"/>
                <a:gd name="T39" fmla="*/ 1474 h 1474"/>
                <a:gd name="T40" fmla="*/ 907 w 1020"/>
                <a:gd name="T41" fmla="*/ 1474 h 1474"/>
                <a:gd name="T42" fmla="*/ 907 w 1020"/>
                <a:gd name="T43" fmla="*/ 1361 h 1474"/>
                <a:gd name="T44" fmla="*/ 1020 w 1020"/>
                <a:gd name="T45" fmla="*/ 1361 h 1474"/>
                <a:gd name="T46" fmla="*/ 1020 w 1020"/>
                <a:gd name="T47" fmla="*/ 1134 h 1474"/>
                <a:gd name="T48" fmla="*/ 907 w 1020"/>
                <a:gd name="T49" fmla="*/ 1134 h 1474"/>
                <a:gd name="T50" fmla="*/ 907 w 1020"/>
                <a:gd name="T51" fmla="*/ 907 h 1474"/>
                <a:gd name="T52" fmla="*/ 1020 w 1020"/>
                <a:gd name="T53" fmla="*/ 907 h 1474"/>
                <a:gd name="T54" fmla="*/ 1020 w 1020"/>
                <a:gd name="T55" fmla="*/ 680 h 1474"/>
                <a:gd name="T56" fmla="*/ 907 w 1020"/>
                <a:gd name="T57" fmla="*/ 680 h 1474"/>
                <a:gd name="T58" fmla="*/ 907 w 1020"/>
                <a:gd name="T59" fmla="*/ 340 h 1474"/>
                <a:gd name="T60" fmla="*/ 794 w 1020"/>
                <a:gd name="T61" fmla="*/ 340 h 1474"/>
                <a:gd name="T62" fmla="*/ 680 w 1020"/>
                <a:gd name="T63" fmla="*/ 340 h 1474"/>
                <a:gd name="T64" fmla="*/ 680 w 1020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474">
                  <a:moveTo>
                    <a:pt x="68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21377B20-EBD9-4699-A6B0-C0A3DB0A6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424"/>
              <a:ext cx="1247" cy="1134"/>
            </a:xfrm>
            <a:custGeom>
              <a:avLst/>
              <a:gdLst>
                <a:gd name="T0" fmla="*/ 1247 w 1247"/>
                <a:gd name="T1" fmla="*/ 0 h 1134"/>
                <a:gd name="T2" fmla="*/ 1134 w 1247"/>
                <a:gd name="T3" fmla="*/ 0 h 1134"/>
                <a:gd name="T4" fmla="*/ 1134 w 1247"/>
                <a:gd name="T5" fmla="*/ 113 h 1134"/>
                <a:gd name="T6" fmla="*/ 1021 w 1247"/>
                <a:gd name="T7" fmla="*/ 113 h 1134"/>
                <a:gd name="T8" fmla="*/ 1021 w 1247"/>
                <a:gd name="T9" fmla="*/ 227 h 1134"/>
                <a:gd name="T10" fmla="*/ 794 w 1247"/>
                <a:gd name="T11" fmla="*/ 227 h 1134"/>
                <a:gd name="T12" fmla="*/ 794 w 1247"/>
                <a:gd name="T13" fmla="*/ 340 h 1134"/>
                <a:gd name="T14" fmla="*/ 454 w 1247"/>
                <a:gd name="T15" fmla="*/ 340 h 1134"/>
                <a:gd name="T16" fmla="*/ 454 w 1247"/>
                <a:gd name="T17" fmla="*/ 453 h 1134"/>
                <a:gd name="T18" fmla="*/ 340 w 1247"/>
                <a:gd name="T19" fmla="*/ 453 h 1134"/>
                <a:gd name="T20" fmla="*/ 340 w 1247"/>
                <a:gd name="T21" fmla="*/ 567 h 1134"/>
                <a:gd name="T22" fmla="*/ 227 w 1247"/>
                <a:gd name="T23" fmla="*/ 567 h 1134"/>
                <a:gd name="T24" fmla="*/ 227 w 1247"/>
                <a:gd name="T25" fmla="*/ 794 h 1134"/>
                <a:gd name="T26" fmla="*/ 0 w 1247"/>
                <a:gd name="T27" fmla="*/ 794 h 1134"/>
                <a:gd name="T28" fmla="*/ 0 w 1247"/>
                <a:gd name="T29" fmla="*/ 1020 h 1134"/>
                <a:gd name="T30" fmla="*/ 227 w 1247"/>
                <a:gd name="T31" fmla="*/ 1020 h 1134"/>
                <a:gd name="T32" fmla="*/ 227 w 1247"/>
                <a:gd name="T33" fmla="*/ 1134 h 1134"/>
                <a:gd name="T34" fmla="*/ 454 w 1247"/>
                <a:gd name="T35" fmla="*/ 1134 h 1134"/>
                <a:gd name="T36" fmla="*/ 454 w 1247"/>
                <a:gd name="T37" fmla="*/ 1020 h 1134"/>
                <a:gd name="T38" fmla="*/ 567 w 1247"/>
                <a:gd name="T39" fmla="*/ 1020 h 1134"/>
                <a:gd name="T40" fmla="*/ 567 w 1247"/>
                <a:gd name="T41" fmla="*/ 907 h 1134"/>
                <a:gd name="T42" fmla="*/ 794 w 1247"/>
                <a:gd name="T43" fmla="*/ 907 h 1134"/>
                <a:gd name="T44" fmla="*/ 794 w 1247"/>
                <a:gd name="T45" fmla="*/ 794 h 1134"/>
                <a:gd name="T46" fmla="*/ 907 w 1247"/>
                <a:gd name="T47" fmla="*/ 794 h 1134"/>
                <a:gd name="T48" fmla="*/ 907 w 1247"/>
                <a:gd name="T49" fmla="*/ 453 h 1134"/>
                <a:gd name="T50" fmla="*/ 1021 w 1247"/>
                <a:gd name="T51" fmla="*/ 453 h 1134"/>
                <a:gd name="T52" fmla="*/ 1021 w 1247"/>
                <a:gd name="T53" fmla="*/ 340 h 1134"/>
                <a:gd name="T54" fmla="*/ 1134 w 1247"/>
                <a:gd name="T55" fmla="*/ 340 h 1134"/>
                <a:gd name="T56" fmla="*/ 1134 w 1247"/>
                <a:gd name="T57" fmla="*/ 227 h 1134"/>
                <a:gd name="T58" fmla="*/ 1247 w 1247"/>
                <a:gd name="T59" fmla="*/ 227 h 1134"/>
                <a:gd name="T60" fmla="*/ 1247 w 1247"/>
                <a:gd name="T6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134">
                  <a:moveTo>
                    <a:pt x="124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2A5C6A82-5F11-427C-B8A8-047D3ABE7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084"/>
              <a:ext cx="794" cy="680"/>
            </a:xfrm>
            <a:custGeom>
              <a:avLst/>
              <a:gdLst>
                <a:gd name="T0" fmla="*/ 567 w 794"/>
                <a:gd name="T1" fmla="*/ 113 h 680"/>
                <a:gd name="T2" fmla="*/ 567 w 794"/>
                <a:gd name="T3" fmla="*/ 226 h 680"/>
                <a:gd name="T4" fmla="*/ 794 w 794"/>
                <a:gd name="T5" fmla="*/ 226 h 680"/>
                <a:gd name="T6" fmla="*/ 794 w 794"/>
                <a:gd name="T7" fmla="*/ 453 h 680"/>
                <a:gd name="T8" fmla="*/ 681 w 794"/>
                <a:gd name="T9" fmla="*/ 453 h 680"/>
                <a:gd name="T10" fmla="*/ 681 w 794"/>
                <a:gd name="T11" fmla="*/ 567 h 680"/>
                <a:gd name="T12" fmla="*/ 454 w 794"/>
                <a:gd name="T13" fmla="*/ 567 h 680"/>
                <a:gd name="T14" fmla="*/ 454 w 794"/>
                <a:gd name="T15" fmla="*/ 680 h 680"/>
                <a:gd name="T16" fmla="*/ 0 w 794"/>
                <a:gd name="T17" fmla="*/ 680 h 680"/>
                <a:gd name="T18" fmla="*/ 0 w 794"/>
                <a:gd name="T19" fmla="*/ 113 h 680"/>
                <a:gd name="T20" fmla="*/ 227 w 794"/>
                <a:gd name="T21" fmla="*/ 113 h 680"/>
                <a:gd name="T22" fmla="*/ 227 w 794"/>
                <a:gd name="T23" fmla="*/ 0 h 680"/>
                <a:gd name="T24" fmla="*/ 454 w 794"/>
                <a:gd name="T25" fmla="*/ 0 h 680"/>
                <a:gd name="T26" fmla="*/ 454 w 794"/>
                <a:gd name="T27" fmla="*/ 113 h 680"/>
                <a:gd name="T28" fmla="*/ 567 w 794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680">
                  <a:moveTo>
                    <a:pt x="567" y="113"/>
                  </a:moveTo>
                  <a:lnTo>
                    <a:pt x="567" y="226"/>
                  </a:lnTo>
                  <a:lnTo>
                    <a:pt x="794" y="226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1C0E34CB-216E-4732-BF51-0B573261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630"/>
              <a:ext cx="1475" cy="1134"/>
            </a:xfrm>
            <a:custGeom>
              <a:avLst/>
              <a:gdLst>
                <a:gd name="T0" fmla="*/ 454 w 1475"/>
                <a:gd name="T1" fmla="*/ 0 h 1134"/>
                <a:gd name="T2" fmla="*/ 114 w 1475"/>
                <a:gd name="T3" fmla="*/ 0 h 1134"/>
                <a:gd name="T4" fmla="*/ 114 w 1475"/>
                <a:gd name="T5" fmla="*/ 113 h 1134"/>
                <a:gd name="T6" fmla="*/ 0 w 1475"/>
                <a:gd name="T7" fmla="*/ 113 h 1134"/>
                <a:gd name="T8" fmla="*/ 0 w 1475"/>
                <a:gd name="T9" fmla="*/ 340 h 1134"/>
                <a:gd name="T10" fmla="*/ 114 w 1475"/>
                <a:gd name="T11" fmla="*/ 340 h 1134"/>
                <a:gd name="T12" fmla="*/ 114 w 1475"/>
                <a:gd name="T13" fmla="*/ 454 h 1134"/>
                <a:gd name="T14" fmla="*/ 227 w 1475"/>
                <a:gd name="T15" fmla="*/ 454 h 1134"/>
                <a:gd name="T16" fmla="*/ 227 w 1475"/>
                <a:gd name="T17" fmla="*/ 567 h 1134"/>
                <a:gd name="T18" fmla="*/ 114 w 1475"/>
                <a:gd name="T19" fmla="*/ 567 h 1134"/>
                <a:gd name="T20" fmla="*/ 114 w 1475"/>
                <a:gd name="T21" fmla="*/ 1021 h 1134"/>
                <a:gd name="T22" fmla="*/ 567 w 1475"/>
                <a:gd name="T23" fmla="*/ 1021 h 1134"/>
                <a:gd name="T24" fmla="*/ 567 w 1475"/>
                <a:gd name="T25" fmla="*/ 1134 h 1134"/>
                <a:gd name="T26" fmla="*/ 794 w 1475"/>
                <a:gd name="T27" fmla="*/ 1134 h 1134"/>
                <a:gd name="T28" fmla="*/ 794 w 1475"/>
                <a:gd name="T29" fmla="*/ 567 h 1134"/>
                <a:gd name="T30" fmla="*/ 1021 w 1475"/>
                <a:gd name="T31" fmla="*/ 567 h 1134"/>
                <a:gd name="T32" fmla="*/ 1021 w 1475"/>
                <a:gd name="T33" fmla="*/ 454 h 1134"/>
                <a:gd name="T34" fmla="*/ 1248 w 1475"/>
                <a:gd name="T35" fmla="*/ 454 h 1134"/>
                <a:gd name="T36" fmla="*/ 1248 w 1475"/>
                <a:gd name="T37" fmla="*/ 567 h 1134"/>
                <a:gd name="T38" fmla="*/ 1361 w 1475"/>
                <a:gd name="T39" fmla="*/ 567 h 1134"/>
                <a:gd name="T40" fmla="*/ 1361 w 1475"/>
                <a:gd name="T41" fmla="*/ 680 h 1134"/>
                <a:gd name="T42" fmla="*/ 1475 w 1475"/>
                <a:gd name="T43" fmla="*/ 680 h 1134"/>
                <a:gd name="T44" fmla="*/ 1475 w 1475"/>
                <a:gd name="T45" fmla="*/ 340 h 1134"/>
                <a:gd name="T46" fmla="*/ 1134 w 1475"/>
                <a:gd name="T47" fmla="*/ 340 h 1134"/>
                <a:gd name="T48" fmla="*/ 1134 w 1475"/>
                <a:gd name="T49" fmla="*/ 113 h 1134"/>
                <a:gd name="T50" fmla="*/ 454 w 1475"/>
                <a:gd name="T51" fmla="*/ 113 h 1134"/>
                <a:gd name="T52" fmla="*/ 454 w 1475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75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248" y="454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475" y="680"/>
                  </a:lnTo>
                  <a:lnTo>
                    <a:pt x="1475" y="340"/>
                  </a:lnTo>
                  <a:lnTo>
                    <a:pt x="1134" y="340"/>
                  </a:lnTo>
                  <a:lnTo>
                    <a:pt x="1134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4474B994-642F-4450-A9FD-42792771D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588 w 1701"/>
                <a:gd name="T1" fmla="*/ 114 h 1701"/>
                <a:gd name="T2" fmla="*/ 1474 w 1701"/>
                <a:gd name="T3" fmla="*/ 114 h 1701"/>
                <a:gd name="T4" fmla="*/ 1474 w 1701"/>
                <a:gd name="T5" fmla="*/ 0 h 1701"/>
                <a:gd name="T6" fmla="*/ 1248 w 1701"/>
                <a:gd name="T7" fmla="*/ 0 h 1701"/>
                <a:gd name="T8" fmla="*/ 1248 w 1701"/>
                <a:gd name="T9" fmla="*/ 227 h 1701"/>
                <a:gd name="T10" fmla="*/ 1134 w 1701"/>
                <a:gd name="T11" fmla="*/ 227 h 1701"/>
                <a:gd name="T12" fmla="*/ 1134 w 1701"/>
                <a:gd name="T13" fmla="*/ 454 h 1701"/>
                <a:gd name="T14" fmla="*/ 907 w 1701"/>
                <a:gd name="T15" fmla="*/ 454 h 1701"/>
                <a:gd name="T16" fmla="*/ 907 w 1701"/>
                <a:gd name="T17" fmla="*/ 567 h 1701"/>
                <a:gd name="T18" fmla="*/ 454 w 1701"/>
                <a:gd name="T19" fmla="*/ 567 h 1701"/>
                <a:gd name="T20" fmla="*/ 227 w 1701"/>
                <a:gd name="T21" fmla="*/ 567 h 1701"/>
                <a:gd name="T22" fmla="*/ 227 w 1701"/>
                <a:gd name="T23" fmla="*/ 1021 h 1701"/>
                <a:gd name="T24" fmla="*/ 114 w 1701"/>
                <a:gd name="T25" fmla="*/ 1021 h 1701"/>
                <a:gd name="T26" fmla="*/ 114 w 1701"/>
                <a:gd name="T27" fmla="*/ 1361 h 1701"/>
                <a:gd name="T28" fmla="*/ 0 w 1701"/>
                <a:gd name="T29" fmla="*/ 1361 h 1701"/>
                <a:gd name="T30" fmla="*/ 0 w 1701"/>
                <a:gd name="T31" fmla="*/ 1588 h 1701"/>
                <a:gd name="T32" fmla="*/ 114 w 1701"/>
                <a:gd name="T33" fmla="*/ 1588 h 1701"/>
                <a:gd name="T34" fmla="*/ 227 w 1701"/>
                <a:gd name="T35" fmla="*/ 1588 h 1701"/>
                <a:gd name="T36" fmla="*/ 227 w 1701"/>
                <a:gd name="T37" fmla="*/ 1361 h 1701"/>
                <a:gd name="T38" fmla="*/ 340 w 1701"/>
                <a:gd name="T39" fmla="*/ 1361 h 1701"/>
                <a:gd name="T40" fmla="*/ 340 w 1701"/>
                <a:gd name="T41" fmla="*/ 1474 h 1701"/>
                <a:gd name="T42" fmla="*/ 454 w 1701"/>
                <a:gd name="T43" fmla="*/ 1474 h 1701"/>
                <a:gd name="T44" fmla="*/ 454 w 1701"/>
                <a:gd name="T45" fmla="*/ 1248 h 1701"/>
                <a:gd name="T46" fmla="*/ 567 w 1701"/>
                <a:gd name="T47" fmla="*/ 1248 h 1701"/>
                <a:gd name="T48" fmla="*/ 567 w 1701"/>
                <a:gd name="T49" fmla="*/ 1134 h 1701"/>
                <a:gd name="T50" fmla="*/ 681 w 1701"/>
                <a:gd name="T51" fmla="*/ 1134 h 1701"/>
                <a:gd name="T52" fmla="*/ 681 w 1701"/>
                <a:gd name="T53" fmla="*/ 1248 h 1701"/>
                <a:gd name="T54" fmla="*/ 794 w 1701"/>
                <a:gd name="T55" fmla="*/ 1248 h 1701"/>
                <a:gd name="T56" fmla="*/ 794 w 1701"/>
                <a:gd name="T57" fmla="*/ 1474 h 1701"/>
                <a:gd name="T58" fmla="*/ 907 w 1701"/>
                <a:gd name="T59" fmla="*/ 1474 h 1701"/>
                <a:gd name="T60" fmla="*/ 907 w 1701"/>
                <a:gd name="T61" fmla="*/ 1588 h 1701"/>
                <a:gd name="T62" fmla="*/ 1021 w 1701"/>
                <a:gd name="T63" fmla="*/ 1588 h 1701"/>
                <a:gd name="T64" fmla="*/ 1021 w 1701"/>
                <a:gd name="T65" fmla="*/ 1701 h 1701"/>
                <a:gd name="T66" fmla="*/ 1361 w 1701"/>
                <a:gd name="T67" fmla="*/ 1701 h 1701"/>
                <a:gd name="T68" fmla="*/ 1361 w 1701"/>
                <a:gd name="T69" fmla="*/ 1474 h 1701"/>
                <a:gd name="T70" fmla="*/ 1474 w 1701"/>
                <a:gd name="T71" fmla="*/ 1474 h 1701"/>
                <a:gd name="T72" fmla="*/ 1474 w 1701"/>
                <a:gd name="T73" fmla="*/ 1361 h 1701"/>
                <a:gd name="T74" fmla="*/ 1361 w 1701"/>
                <a:gd name="T75" fmla="*/ 1361 h 1701"/>
                <a:gd name="T76" fmla="*/ 1361 w 1701"/>
                <a:gd name="T77" fmla="*/ 1248 h 1701"/>
                <a:gd name="T78" fmla="*/ 1588 w 1701"/>
                <a:gd name="T79" fmla="*/ 1248 h 1701"/>
                <a:gd name="T80" fmla="*/ 1588 w 1701"/>
                <a:gd name="T81" fmla="*/ 794 h 1701"/>
                <a:gd name="T82" fmla="*/ 1701 w 1701"/>
                <a:gd name="T83" fmla="*/ 794 h 1701"/>
                <a:gd name="T84" fmla="*/ 1701 w 1701"/>
                <a:gd name="T85" fmla="*/ 681 h 1701"/>
                <a:gd name="T86" fmla="*/ 1588 w 1701"/>
                <a:gd name="T87" fmla="*/ 681 h 1701"/>
                <a:gd name="T88" fmla="*/ 1588 w 1701"/>
                <a:gd name="T89" fmla="*/ 567 h 1701"/>
                <a:gd name="T90" fmla="*/ 1474 w 1701"/>
                <a:gd name="T91" fmla="*/ 567 h 1701"/>
                <a:gd name="T92" fmla="*/ 1474 w 1701"/>
                <a:gd name="T93" fmla="*/ 340 h 1701"/>
                <a:gd name="T94" fmla="*/ 1588 w 1701"/>
                <a:gd name="T95" fmla="*/ 340 h 1701"/>
                <a:gd name="T96" fmla="*/ 1588 w 1701"/>
                <a:gd name="T97" fmla="*/ 227 h 1701"/>
                <a:gd name="T98" fmla="*/ 1701 w 1701"/>
                <a:gd name="T99" fmla="*/ 227 h 1701"/>
                <a:gd name="T100" fmla="*/ 1701 w 1701"/>
                <a:gd name="T101" fmla="*/ 114 h 1701"/>
                <a:gd name="T102" fmla="*/ 1588 w 1701"/>
                <a:gd name="T103" fmla="*/ 11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1701">
                  <a:moveTo>
                    <a:pt x="1588" y="114"/>
                  </a:moveTo>
                  <a:lnTo>
                    <a:pt x="1474" y="114"/>
                  </a:lnTo>
                  <a:lnTo>
                    <a:pt x="1474" y="0"/>
                  </a:lnTo>
                  <a:lnTo>
                    <a:pt x="1248" y="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1361"/>
                  </a:lnTo>
                  <a:lnTo>
                    <a:pt x="0" y="1361"/>
                  </a:lnTo>
                  <a:lnTo>
                    <a:pt x="0" y="1588"/>
                  </a:lnTo>
                  <a:lnTo>
                    <a:pt x="114" y="1588"/>
                  </a:lnTo>
                  <a:lnTo>
                    <a:pt x="227" y="1588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454" y="1474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474"/>
                  </a:lnTo>
                  <a:lnTo>
                    <a:pt x="907" y="1474"/>
                  </a:lnTo>
                  <a:lnTo>
                    <a:pt x="907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361" y="1361"/>
                  </a:lnTo>
                  <a:lnTo>
                    <a:pt x="1361" y="1248"/>
                  </a:lnTo>
                  <a:lnTo>
                    <a:pt x="1588" y="1248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58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AF3FF88D-5D44-4BD4-9F9A-AF6A5BDDC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76"/>
              <a:ext cx="1021" cy="794"/>
            </a:xfrm>
            <a:custGeom>
              <a:avLst/>
              <a:gdLst>
                <a:gd name="T0" fmla="*/ 1021 w 1021"/>
                <a:gd name="T1" fmla="*/ 0 h 794"/>
                <a:gd name="T2" fmla="*/ 681 w 1021"/>
                <a:gd name="T3" fmla="*/ 0 h 794"/>
                <a:gd name="T4" fmla="*/ 681 w 1021"/>
                <a:gd name="T5" fmla="*/ 114 h 794"/>
                <a:gd name="T6" fmla="*/ 114 w 1021"/>
                <a:gd name="T7" fmla="*/ 114 h 794"/>
                <a:gd name="T8" fmla="*/ 114 w 1021"/>
                <a:gd name="T9" fmla="*/ 567 h 794"/>
                <a:gd name="T10" fmla="*/ 0 w 1021"/>
                <a:gd name="T11" fmla="*/ 567 h 794"/>
                <a:gd name="T12" fmla="*/ 0 w 1021"/>
                <a:gd name="T13" fmla="*/ 794 h 794"/>
                <a:gd name="T14" fmla="*/ 567 w 1021"/>
                <a:gd name="T15" fmla="*/ 794 h 794"/>
                <a:gd name="T16" fmla="*/ 567 w 1021"/>
                <a:gd name="T17" fmla="*/ 681 h 794"/>
                <a:gd name="T18" fmla="*/ 794 w 1021"/>
                <a:gd name="T19" fmla="*/ 681 h 794"/>
                <a:gd name="T20" fmla="*/ 794 w 1021"/>
                <a:gd name="T21" fmla="*/ 454 h 794"/>
                <a:gd name="T22" fmla="*/ 908 w 1021"/>
                <a:gd name="T23" fmla="*/ 454 h 794"/>
                <a:gd name="T24" fmla="*/ 908 w 1021"/>
                <a:gd name="T25" fmla="*/ 227 h 794"/>
                <a:gd name="T26" fmla="*/ 1021 w 1021"/>
                <a:gd name="T27" fmla="*/ 227 h 794"/>
                <a:gd name="T28" fmla="*/ 1021 w 102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114" y="11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584" name="WordArt 176">
            <a:extLst>
              <a:ext uri="{FF2B5EF4-FFF2-40B4-BE49-F238E27FC236}">
                <a16:creationId xmlns:a16="http://schemas.microsoft.com/office/drawing/2014/main" id="{0B7D7689-7925-4EC2-9D57-F1072C82659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17585" name="WordArt 177">
            <a:extLst>
              <a:ext uri="{FF2B5EF4-FFF2-40B4-BE49-F238E27FC236}">
                <a16:creationId xmlns:a16="http://schemas.microsoft.com/office/drawing/2014/main" id="{87DBDA50-D6FC-4967-9F08-2B1D0FBE031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7586" name="Group 178">
            <a:extLst>
              <a:ext uri="{FF2B5EF4-FFF2-40B4-BE49-F238E27FC236}">
                <a16:creationId xmlns:a16="http://schemas.microsoft.com/office/drawing/2014/main" id="{249DA981-E7D2-42DB-B65C-8E16CEF0CC31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17587" name="WordArt 179">
              <a:extLst>
                <a:ext uri="{FF2B5EF4-FFF2-40B4-BE49-F238E27FC236}">
                  <a16:creationId xmlns:a16="http://schemas.microsoft.com/office/drawing/2014/main" id="{3DA11404-5E04-4191-845B-B4F0A091F3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628D6F9A-6CDD-43E4-9D6F-4269B6960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17589" name="Group 181">
            <a:extLst>
              <a:ext uri="{FF2B5EF4-FFF2-40B4-BE49-F238E27FC236}">
                <a16:creationId xmlns:a16="http://schemas.microsoft.com/office/drawing/2014/main" id="{6E5BFC8B-9270-4650-970A-DA2A54E946C8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17590" name="WordArt 182">
              <a:extLst>
                <a:ext uri="{FF2B5EF4-FFF2-40B4-BE49-F238E27FC236}">
                  <a16:creationId xmlns:a16="http://schemas.microsoft.com/office/drawing/2014/main" id="{7F6B1213-2705-447F-870E-DDA27ABA6A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CE2E012E-7B8C-4E77-BA12-495290E5AF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17592" name="Group 184">
            <a:extLst>
              <a:ext uri="{FF2B5EF4-FFF2-40B4-BE49-F238E27FC236}">
                <a16:creationId xmlns:a16="http://schemas.microsoft.com/office/drawing/2014/main" id="{B2EF813C-AD37-4C08-8BE7-1F384051C389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17593" name="WordArt 185">
              <a:extLst>
                <a:ext uri="{FF2B5EF4-FFF2-40B4-BE49-F238E27FC236}">
                  <a16:creationId xmlns:a16="http://schemas.microsoft.com/office/drawing/2014/main" id="{13F2E540-3DFE-447C-8E89-76636D2DB6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5B3B059A-E5C7-41AF-AF94-E4651D9454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17595" name="Group 187">
            <a:extLst>
              <a:ext uri="{FF2B5EF4-FFF2-40B4-BE49-F238E27FC236}">
                <a16:creationId xmlns:a16="http://schemas.microsoft.com/office/drawing/2014/main" id="{7B88742C-624E-41A7-8192-1DCEDA7D6805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98A0FDF1-008E-479E-B3ED-EEBE018B12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2EBEA2F2-857A-4690-BA0B-0EE3F8350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17598" name="Group 190">
            <a:extLst>
              <a:ext uri="{FF2B5EF4-FFF2-40B4-BE49-F238E27FC236}">
                <a16:creationId xmlns:a16="http://schemas.microsoft.com/office/drawing/2014/main" id="{D5205C68-E5A6-4D63-8B29-D823A55977E0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09687F6B-BD95-41BF-A55D-9E4E1A829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337256A7-8CB7-4D1B-9F24-F210BEB9E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17601" name="Group 193">
            <a:extLst>
              <a:ext uri="{FF2B5EF4-FFF2-40B4-BE49-F238E27FC236}">
                <a16:creationId xmlns:a16="http://schemas.microsoft.com/office/drawing/2014/main" id="{EB1A3442-62A2-425A-909D-06D8F79934CF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B78C887B-C204-4F80-B2C6-CF13A9D55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DA8C5F39-0A82-4C62-A236-2B56813913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7604" name="Group 196">
            <a:extLst>
              <a:ext uri="{FF2B5EF4-FFF2-40B4-BE49-F238E27FC236}">
                <a16:creationId xmlns:a16="http://schemas.microsoft.com/office/drawing/2014/main" id="{C33BCDB6-03D9-483A-A6A4-5953A1220419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4AAFA87F-EA57-410E-A01F-466015D7D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020A566F-FA2D-4D4A-854B-C16274831A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48909FAF-F454-4975-B787-A9CDA67FB2AA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AA9FA5F2-B45D-4D16-9CA6-2F2DFEC994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4F6270DD-6270-46B3-ADC3-6BE5F54AF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CA798A31-D9DC-4F17-9C55-23978C27018E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AB95690B-D966-46FA-995B-42CB61E5E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16D0CD11-F19F-4B70-A85D-B5C0A3A64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3190B460-A20F-42FC-8D75-4C348D0658BE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4DA475B4-CF50-47D0-9838-3909C5724A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96C9C4D9-A76D-4EAE-874E-A9B54A9C63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17616" name="WordArt 208">
            <a:extLst>
              <a:ext uri="{FF2B5EF4-FFF2-40B4-BE49-F238E27FC236}">
                <a16:creationId xmlns:a16="http://schemas.microsoft.com/office/drawing/2014/main" id="{53C25C8B-64CB-43A7-9765-CC80BFD5D36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8E1DB99C-03AD-4839-8CF0-08AACE7AE476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AC38869E-D12B-485A-A93F-5687E55F1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2D4D9BFC-0C13-42D1-A3B4-909332EFB9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D0175C56-62A7-470E-9817-CE4C8D1F45BB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547AF3B7-8CF2-45B2-8739-C6BBA95571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A957B65A-AA1A-4B6F-94AE-A799B61D1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C142C3AD-A199-4E78-8448-746CF691667B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4B43B3BC-1528-4854-A64E-47FDD2F579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12984CA0-FF21-4F6D-A068-F165F1C29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67660E30-0FBF-4A57-95FA-853D2D7AE95D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980381C1-024E-4C52-8B15-116A64F1D6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5923F359-4910-4512-81CA-D23D57B805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2E705917-AB35-4144-A4FA-D902683595F2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018879BD-B3AC-4022-8E6D-78BA6D5B1D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48EE1A93-9DF2-41D5-AEA0-A91C53C40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631CC4E7-1332-4DD7-89C0-D7810CB9F64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FD862AD4-F76E-4E1D-BAFD-C0A932B90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552934FE-CB4B-483C-B126-E0A10ADAB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559D346E-E9A1-45E1-B9CB-71AC4DB77D14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374B8D77-1085-44F6-A395-FFE9BAC3C6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E2BB2450-96D9-4537-8BE4-4715FFAFE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8A0FBBF8-CD48-4C77-98E8-7A1CDEB22B6B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F7D6DA09-8E21-4ED0-9634-D3CB510C73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6F6F58C5-6CCA-4B7A-959E-BE82E5497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7A78F816-658F-495E-B851-173AD7C60376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6EB916CF-6565-44ED-9C98-3645BEEB7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4BEBBB26-6C9C-4A0D-8212-DC8C8EA48A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E35B9738-99F4-4F3B-B9AD-22DC61433F2E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7DC28C8B-9BAB-4C26-ADAD-E2DFC94C8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71645B1B-F3C3-450F-A893-B9CBBB26F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984B36B1-C62A-4FE0-B1A1-E2C8D0203DF0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49A92407-82F5-4063-8DFC-FCBE5AD8A6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AADDB58B-DEE8-4E06-8B4D-A5E6D5F08A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17650" name="WordArt 242">
            <a:extLst>
              <a:ext uri="{FF2B5EF4-FFF2-40B4-BE49-F238E27FC236}">
                <a16:creationId xmlns:a16="http://schemas.microsoft.com/office/drawing/2014/main" id="{DD2B2B06-C005-4FD9-BF18-039D9F8205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17651" name="Group 243">
            <a:extLst>
              <a:ext uri="{FF2B5EF4-FFF2-40B4-BE49-F238E27FC236}">
                <a16:creationId xmlns:a16="http://schemas.microsoft.com/office/drawing/2014/main" id="{357D61FF-21FF-4E6D-A0B0-591E895CABBC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28D45451-6D43-430A-853D-E5E340022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17653" name="WordArt 245">
              <a:extLst>
                <a:ext uri="{FF2B5EF4-FFF2-40B4-BE49-F238E27FC236}">
                  <a16:creationId xmlns:a16="http://schemas.microsoft.com/office/drawing/2014/main" id="{03A1C45C-B142-4861-B300-B29ED91995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17654" name="Group 246">
            <a:extLst>
              <a:ext uri="{FF2B5EF4-FFF2-40B4-BE49-F238E27FC236}">
                <a16:creationId xmlns:a16="http://schemas.microsoft.com/office/drawing/2014/main" id="{CEB948D1-17E9-4E32-975A-5C8D41A85683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57E1DB3F-1A34-4631-9B24-97F8FEFD34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17656" name="WordArt 248">
              <a:extLst>
                <a:ext uri="{FF2B5EF4-FFF2-40B4-BE49-F238E27FC236}">
                  <a16:creationId xmlns:a16="http://schemas.microsoft.com/office/drawing/2014/main" id="{A9D7AF02-FE7F-4775-8006-80420367A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17657" name="Group 249">
            <a:extLst>
              <a:ext uri="{FF2B5EF4-FFF2-40B4-BE49-F238E27FC236}">
                <a16:creationId xmlns:a16="http://schemas.microsoft.com/office/drawing/2014/main" id="{63B9898A-7824-46A6-9447-A2C1E78552F7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16A87987-2D0F-4D98-896D-E20F09B16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17659" name="WordArt 251">
              <a:extLst>
                <a:ext uri="{FF2B5EF4-FFF2-40B4-BE49-F238E27FC236}">
                  <a16:creationId xmlns:a16="http://schemas.microsoft.com/office/drawing/2014/main" id="{64A373E9-50E9-4AAD-A514-F1417CBC9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17660" name="Group 252">
            <a:extLst>
              <a:ext uri="{FF2B5EF4-FFF2-40B4-BE49-F238E27FC236}">
                <a16:creationId xmlns:a16="http://schemas.microsoft.com/office/drawing/2014/main" id="{5705EE80-7091-4D9A-ACF2-0D8A85770C10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A81CBC4C-70DC-451B-AB8E-7A2938002E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17662" name="WordArt 254">
              <a:extLst>
                <a:ext uri="{FF2B5EF4-FFF2-40B4-BE49-F238E27FC236}">
                  <a16:creationId xmlns:a16="http://schemas.microsoft.com/office/drawing/2014/main" id="{288A5BB3-1F06-40C1-93B2-B1C6342161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17663" name="Group 255">
            <a:extLst>
              <a:ext uri="{FF2B5EF4-FFF2-40B4-BE49-F238E27FC236}">
                <a16:creationId xmlns:a16="http://schemas.microsoft.com/office/drawing/2014/main" id="{812E1892-F81E-4BF1-B708-4788DB1B1D52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81344910-07FC-4EF8-9204-15DE3BB834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17665" name="WordArt 257">
              <a:extLst>
                <a:ext uri="{FF2B5EF4-FFF2-40B4-BE49-F238E27FC236}">
                  <a16:creationId xmlns:a16="http://schemas.microsoft.com/office/drawing/2014/main" id="{26A06812-4D10-47B2-8CE1-84B632A539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17666" name="Group 258">
            <a:extLst>
              <a:ext uri="{FF2B5EF4-FFF2-40B4-BE49-F238E27FC236}">
                <a16:creationId xmlns:a16="http://schemas.microsoft.com/office/drawing/2014/main" id="{569AB1AB-D340-43FA-AB31-EC27494D2819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47CC8A4A-F895-4256-A598-830BF1329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17668" name="WordArt 260">
              <a:extLst>
                <a:ext uri="{FF2B5EF4-FFF2-40B4-BE49-F238E27FC236}">
                  <a16:creationId xmlns:a16="http://schemas.microsoft.com/office/drawing/2014/main" id="{0F5D77A1-6459-48CA-B1F5-11D9C947E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17669" name="Group 261">
            <a:extLst>
              <a:ext uri="{FF2B5EF4-FFF2-40B4-BE49-F238E27FC236}">
                <a16:creationId xmlns:a16="http://schemas.microsoft.com/office/drawing/2014/main" id="{8EE979E2-BE04-4BF8-BD6A-BFD8F38439E5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6D854F3E-9CAD-462F-8CBB-C28771EE7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17671" name="WordArt 263">
              <a:extLst>
                <a:ext uri="{FF2B5EF4-FFF2-40B4-BE49-F238E27FC236}">
                  <a16:creationId xmlns:a16="http://schemas.microsoft.com/office/drawing/2014/main" id="{95B86C6F-E57D-4A19-883B-B0C90FC110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17672" name="Group 264">
            <a:extLst>
              <a:ext uri="{FF2B5EF4-FFF2-40B4-BE49-F238E27FC236}">
                <a16:creationId xmlns:a16="http://schemas.microsoft.com/office/drawing/2014/main" id="{0457BEC2-A954-4D3A-8A9E-E924CA93C118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17673" name="WordArt 265">
              <a:extLst>
                <a:ext uri="{FF2B5EF4-FFF2-40B4-BE49-F238E27FC236}">
                  <a16:creationId xmlns:a16="http://schemas.microsoft.com/office/drawing/2014/main" id="{55986E10-42F5-4D08-8CD5-82C6C2948A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17674" name="WordArt 266">
              <a:extLst>
                <a:ext uri="{FF2B5EF4-FFF2-40B4-BE49-F238E27FC236}">
                  <a16:creationId xmlns:a16="http://schemas.microsoft.com/office/drawing/2014/main" id="{887B334D-0EC7-46E4-A6A9-053064687D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17675" name="Group 267">
            <a:extLst>
              <a:ext uri="{FF2B5EF4-FFF2-40B4-BE49-F238E27FC236}">
                <a16:creationId xmlns:a16="http://schemas.microsoft.com/office/drawing/2014/main" id="{90F8A61E-75D1-49A0-AEBA-84967648D618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17676" name="WordArt 268">
              <a:extLst>
                <a:ext uri="{FF2B5EF4-FFF2-40B4-BE49-F238E27FC236}">
                  <a16:creationId xmlns:a16="http://schemas.microsoft.com/office/drawing/2014/main" id="{929F2973-7E74-42C9-95E8-8FA597A8D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17677" name="WordArt 269">
              <a:extLst>
                <a:ext uri="{FF2B5EF4-FFF2-40B4-BE49-F238E27FC236}">
                  <a16:creationId xmlns:a16="http://schemas.microsoft.com/office/drawing/2014/main" id="{614D5E7F-4C97-4218-8268-2705FDAE0D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17678" name="Group 270">
            <a:extLst>
              <a:ext uri="{FF2B5EF4-FFF2-40B4-BE49-F238E27FC236}">
                <a16:creationId xmlns:a16="http://schemas.microsoft.com/office/drawing/2014/main" id="{EF0FB220-8E5E-4165-87AD-9CFBD91DCA10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17679" name="WordArt 271">
              <a:extLst>
                <a:ext uri="{FF2B5EF4-FFF2-40B4-BE49-F238E27FC236}">
                  <a16:creationId xmlns:a16="http://schemas.microsoft.com/office/drawing/2014/main" id="{AB263812-351F-4098-BDD8-04123297C0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AD529CB6-BE0C-4B49-8C8C-BF544A0B21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17681" name="Group 273">
            <a:extLst>
              <a:ext uri="{FF2B5EF4-FFF2-40B4-BE49-F238E27FC236}">
                <a16:creationId xmlns:a16="http://schemas.microsoft.com/office/drawing/2014/main" id="{44049894-2FA1-470C-AAFA-6AE2556153B8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17682" name="WordArt 274">
              <a:extLst>
                <a:ext uri="{FF2B5EF4-FFF2-40B4-BE49-F238E27FC236}">
                  <a16:creationId xmlns:a16="http://schemas.microsoft.com/office/drawing/2014/main" id="{880F1A2F-AF72-457E-A67B-D123CB167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F5A3F592-ED1C-49F6-AB0F-8EC3A64CA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17684" name="Group 276">
            <a:extLst>
              <a:ext uri="{FF2B5EF4-FFF2-40B4-BE49-F238E27FC236}">
                <a16:creationId xmlns:a16="http://schemas.microsoft.com/office/drawing/2014/main" id="{0CB735C0-0A02-4B04-99A0-70551E42207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17685" name="WordArt 277">
              <a:extLst>
                <a:ext uri="{FF2B5EF4-FFF2-40B4-BE49-F238E27FC236}">
                  <a16:creationId xmlns:a16="http://schemas.microsoft.com/office/drawing/2014/main" id="{4BD6FD9E-B0BF-4EBB-9EA3-D77084C87E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91C980E1-C7C3-4F07-8A2B-2C5E55F55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34" name="Group 1322">
            <a:extLst>
              <a:ext uri="{FF2B5EF4-FFF2-40B4-BE49-F238E27FC236}">
                <a16:creationId xmlns:a16="http://schemas.microsoft.com/office/drawing/2014/main" id="{90493A2F-6B5C-49CA-83AD-EC7AAE52CAA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39763"/>
            <a:ext cx="7200900" cy="11701462"/>
            <a:chOff x="756" y="403"/>
            <a:chExt cx="4536" cy="7371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334E281F-1752-4E32-8192-E8415B793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147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694EDFB6-076E-4476-93EA-850BE1FE0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073"/>
              <a:ext cx="79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F324F840-B13C-4A09-9253-B445E9396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6073"/>
              <a:ext cx="68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6909C4A9-CD01-4720-821D-1323A6832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073"/>
              <a:ext cx="45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6757F27E-4F67-46B2-9A73-769AC5A00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393"/>
              <a:ext cx="908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E0125C21-6F19-407E-BB41-4ECA7C506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393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4DF3F37B-E136-46F6-8932-A0C2D72BF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393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ADB5E8A1-5C8D-4045-9CA5-173C8122D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5506"/>
              <a:ext cx="908" cy="5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26E59684-7A73-45BB-B923-C2E7DD858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053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203179DF-A367-49F5-9292-231F6A5EF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712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96B5537F-24E8-45F6-B3EF-EC6F1C114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372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998E4CEC-BFE2-4536-B41D-A415E606E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578"/>
              <a:ext cx="113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513309E6-EBD8-487F-9092-59E7CB9ED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712"/>
              <a:ext cx="34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C77E88C7-EF66-454D-BFEB-79EE9B52B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4712"/>
              <a:ext cx="113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EACD00A3-E11A-4C87-B08F-1F91D3DDA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372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E60D50F2-CA6C-4B80-A93A-1215A9619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372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A4B3C6DD-0B88-443D-A39A-6658B6487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331"/>
              <a:ext cx="1474" cy="20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A4F1DF52-59DE-4B2A-BFD9-38B47A290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877"/>
              <a:ext cx="454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990FF87D-59F1-486E-B892-81FC15F20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877"/>
              <a:ext cx="680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A83AD698-AAB2-4058-9F25-705B41424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805"/>
              <a:ext cx="102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56014649-96AF-4779-8BAC-2668F0BD2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465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BDAE7A3E-8C8A-406C-AD84-D2DF84FB7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805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5EB8476D-E5C8-4C02-A911-B6A30F7ED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238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F5E6D35F-84BF-46BB-8B00-645FFB3E2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898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8701982A-96D4-446C-B74F-2E4664D3C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671"/>
              <a:ext cx="68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53E25D52-2A64-4E6A-97A1-92A4A0CCD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331"/>
              <a:ext cx="45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6E351CDE-4E92-4B95-9015-F42FED511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331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2" name="Rectangle 1210">
              <a:extLst>
                <a:ext uri="{FF2B5EF4-FFF2-40B4-BE49-F238E27FC236}">
                  <a16:creationId xmlns:a16="http://schemas.microsoft.com/office/drawing/2014/main" id="{72D1B9EF-2AB9-4525-9CE6-B773A7933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651"/>
              <a:ext cx="79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3" name="Rectangle 1211">
              <a:extLst>
                <a:ext uri="{FF2B5EF4-FFF2-40B4-BE49-F238E27FC236}">
                  <a16:creationId xmlns:a16="http://schemas.microsoft.com/office/drawing/2014/main" id="{94EA61FF-7FB1-45A8-B057-F7067D216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651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4" name="Rectangle 1212">
              <a:extLst>
                <a:ext uri="{FF2B5EF4-FFF2-40B4-BE49-F238E27FC236}">
                  <a16:creationId xmlns:a16="http://schemas.microsoft.com/office/drawing/2014/main" id="{73ED99CB-9E1F-496E-B441-85ECD47EC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651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31BBFE46-60E8-42FD-B1AF-379DAD1D0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970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FF44F68F-DE31-4D8D-B888-10B83F69D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30"/>
              <a:ext cx="79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FF0593C7-204D-4D9E-BB34-0AD16516A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970"/>
              <a:ext cx="1474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8" name="Rectangle 1216">
              <a:extLst>
                <a:ext uri="{FF2B5EF4-FFF2-40B4-BE49-F238E27FC236}">
                  <a16:creationId xmlns:a16="http://schemas.microsoft.com/office/drawing/2014/main" id="{DFF4A02B-48A8-4A65-9004-C7CAA2E4B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03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9" name="Rectangle 1217">
              <a:extLst>
                <a:ext uri="{FF2B5EF4-FFF2-40B4-BE49-F238E27FC236}">
                  <a16:creationId xmlns:a16="http://schemas.microsoft.com/office/drawing/2014/main" id="{89F06163-99FD-4E20-825E-1E48A320E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877"/>
              <a:ext cx="567" cy="45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35" name="Group 1323">
            <a:extLst>
              <a:ext uri="{FF2B5EF4-FFF2-40B4-BE49-F238E27FC236}">
                <a16:creationId xmlns:a16="http://schemas.microsoft.com/office/drawing/2014/main" id="{9AFA2B7E-10EA-4118-8B3F-219C3B09DAF3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6154738"/>
            <a:ext cx="530225" cy="133350"/>
            <a:chOff x="472" y="1933"/>
            <a:chExt cx="334" cy="84"/>
          </a:xfrm>
        </p:grpSpPr>
        <p:sp>
          <p:nvSpPr>
            <p:cNvPr id="14636" name="WordArt 1324">
              <a:extLst>
                <a:ext uri="{FF2B5EF4-FFF2-40B4-BE49-F238E27FC236}">
                  <a16:creationId xmlns:a16="http://schemas.microsoft.com/office/drawing/2014/main" id="{535C4325-3216-41D0-A8DC-480E349DD7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14637" name="WordArt 1325">
              <a:extLst>
                <a:ext uri="{FF2B5EF4-FFF2-40B4-BE49-F238E27FC236}">
                  <a16:creationId xmlns:a16="http://schemas.microsoft.com/office/drawing/2014/main" id="{4F63FC52-9403-4FB0-880A-BF750DD874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14638" name="Group 1326">
            <a:extLst>
              <a:ext uri="{FF2B5EF4-FFF2-40B4-BE49-F238E27FC236}">
                <a16:creationId xmlns:a16="http://schemas.microsoft.com/office/drawing/2014/main" id="{A0C3C04A-A13D-4F91-B82E-1F938209E204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8224838"/>
            <a:ext cx="396875" cy="133350"/>
            <a:chOff x="1152" y="4740"/>
            <a:chExt cx="250" cy="84"/>
          </a:xfrm>
        </p:grpSpPr>
        <p:sp>
          <p:nvSpPr>
            <p:cNvPr id="14639" name="WordArt 1327">
              <a:extLst>
                <a:ext uri="{FF2B5EF4-FFF2-40B4-BE49-F238E27FC236}">
                  <a16:creationId xmlns:a16="http://schemas.microsoft.com/office/drawing/2014/main" id="{997ECF92-B54A-4539-9F40-6A67F1684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14640" name="WordArt 1328">
              <a:extLst>
                <a:ext uri="{FF2B5EF4-FFF2-40B4-BE49-F238E27FC236}">
                  <a16:creationId xmlns:a16="http://schemas.microsoft.com/office/drawing/2014/main" id="{092E679E-B5C7-473A-9D13-B701445C4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14641" name="Group 1329">
            <a:extLst>
              <a:ext uri="{FF2B5EF4-FFF2-40B4-BE49-F238E27FC236}">
                <a16:creationId xmlns:a16="http://schemas.microsoft.com/office/drawing/2014/main" id="{9EB6B844-B260-411A-BCB5-7D6A4D60A6A6}"/>
              </a:ext>
            </a:extLst>
          </p:cNvPr>
          <p:cNvGrpSpPr>
            <a:grpSpLocks/>
          </p:cNvGrpSpPr>
          <p:nvPr/>
        </p:nvGrpSpPr>
        <p:grpSpPr bwMode="auto">
          <a:xfrm>
            <a:off x="7415213" y="5073650"/>
            <a:ext cx="530225" cy="133350"/>
            <a:chOff x="472" y="2077"/>
            <a:chExt cx="334" cy="84"/>
          </a:xfrm>
        </p:grpSpPr>
        <p:sp>
          <p:nvSpPr>
            <p:cNvPr id="14642" name="WordArt 1330">
              <a:extLst>
                <a:ext uri="{FF2B5EF4-FFF2-40B4-BE49-F238E27FC236}">
                  <a16:creationId xmlns:a16="http://schemas.microsoft.com/office/drawing/2014/main" id="{5C32E603-64A3-4F38-954D-3894AD0F3D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14643" name="WordArt 1331">
              <a:extLst>
                <a:ext uri="{FF2B5EF4-FFF2-40B4-BE49-F238E27FC236}">
                  <a16:creationId xmlns:a16="http://schemas.microsoft.com/office/drawing/2014/main" id="{4D64ECF9-2C4E-4778-A931-249998A016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14644" name="Group 1332">
            <a:extLst>
              <a:ext uri="{FF2B5EF4-FFF2-40B4-BE49-F238E27FC236}">
                <a16:creationId xmlns:a16="http://schemas.microsoft.com/office/drawing/2014/main" id="{A553AB83-830C-4448-96C4-9A1CFA41942E}"/>
              </a:ext>
            </a:extLst>
          </p:cNvPr>
          <p:cNvGrpSpPr>
            <a:grpSpLocks/>
          </p:cNvGrpSpPr>
          <p:nvPr/>
        </p:nvGrpSpPr>
        <p:grpSpPr bwMode="auto">
          <a:xfrm>
            <a:off x="6335713" y="4803775"/>
            <a:ext cx="530225" cy="133350"/>
            <a:chOff x="472" y="2274"/>
            <a:chExt cx="334" cy="84"/>
          </a:xfrm>
        </p:grpSpPr>
        <p:sp>
          <p:nvSpPr>
            <p:cNvPr id="14645" name="WordArt 1333">
              <a:extLst>
                <a:ext uri="{FF2B5EF4-FFF2-40B4-BE49-F238E27FC236}">
                  <a16:creationId xmlns:a16="http://schemas.microsoft.com/office/drawing/2014/main" id="{03816A40-E78E-45B9-8D1E-F81F3BF6A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14646" name="WordArt 1334">
              <a:extLst>
                <a:ext uri="{FF2B5EF4-FFF2-40B4-BE49-F238E27FC236}">
                  <a16:creationId xmlns:a16="http://schemas.microsoft.com/office/drawing/2014/main" id="{4EF0C2F9-3DAB-4BE4-B177-733629A8F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14647" name="Group 1335">
            <a:extLst>
              <a:ext uri="{FF2B5EF4-FFF2-40B4-BE49-F238E27FC236}">
                <a16:creationId xmlns:a16="http://schemas.microsoft.com/office/drawing/2014/main" id="{4427798A-6217-4D22-9831-B43B470CC30B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1743075"/>
            <a:ext cx="530225" cy="133350"/>
            <a:chOff x="472" y="2418"/>
            <a:chExt cx="334" cy="84"/>
          </a:xfrm>
        </p:grpSpPr>
        <p:sp>
          <p:nvSpPr>
            <p:cNvPr id="14648" name="WordArt 1336">
              <a:extLst>
                <a:ext uri="{FF2B5EF4-FFF2-40B4-BE49-F238E27FC236}">
                  <a16:creationId xmlns:a16="http://schemas.microsoft.com/office/drawing/2014/main" id="{FA7591D7-CA64-4D21-A336-4DA1866858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14649" name="WordArt 1337">
              <a:extLst>
                <a:ext uri="{FF2B5EF4-FFF2-40B4-BE49-F238E27FC236}">
                  <a16:creationId xmlns:a16="http://schemas.microsoft.com/office/drawing/2014/main" id="{6835A53C-78CC-43E7-98E1-72ACE22E9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14650" name="Group 1338">
            <a:extLst>
              <a:ext uri="{FF2B5EF4-FFF2-40B4-BE49-F238E27FC236}">
                <a16:creationId xmlns:a16="http://schemas.microsoft.com/office/drawing/2014/main" id="{30A24C52-1D17-4D31-A5DD-FF76F66302A3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10115550"/>
            <a:ext cx="396875" cy="133350"/>
            <a:chOff x="811" y="4740"/>
            <a:chExt cx="250" cy="84"/>
          </a:xfrm>
        </p:grpSpPr>
        <p:sp>
          <p:nvSpPr>
            <p:cNvPr id="14651" name="WordArt 1339">
              <a:extLst>
                <a:ext uri="{FF2B5EF4-FFF2-40B4-BE49-F238E27FC236}">
                  <a16:creationId xmlns:a16="http://schemas.microsoft.com/office/drawing/2014/main" id="{3A17F32D-CD56-4B85-BB13-4A7B9D65D1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4652" name="WordArt 1340">
              <a:extLst>
                <a:ext uri="{FF2B5EF4-FFF2-40B4-BE49-F238E27FC236}">
                  <a16:creationId xmlns:a16="http://schemas.microsoft.com/office/drawing/2014/main" id="{FD8102DA-3B9F-41FC-9B21-53001F5A29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4653" name="Group 1341">
            <a:extLst>
              <a:ext uri="{FF2B5EF4-FFF2-40B4-BE49-F238E27FC236}">
                <a16:creationId xmlns:a16="http://schemas.microsoft.com/office/drawing/2014/main" id="{23A9F393-7B6D-44DD-94B1-8A3C916DF74E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3273425"/>
            <a:ext cx="396875" cy="133350"/>
            <a:chOff x="1243" y="2160"/>
            <a:chExt cx="250" cy="84"/>
          </a:xfrm>
        </p:grpSpPr>
        <p:sp>
          <p:nvSpPr>
            <p:cNvPr id="14654" name="WordArt 1342">
              <a:extLst>
                <a:ext uri="{FF2B5EF4-FFF2-40B4-BE49-F238E27FC236}">
                  <a16:creationId xmlns:a16="http://schemas.microsoft.com/office/drawing/2014/main" id="{A888E21A-E047-40CA-9610-8E66E0492D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14655" name="WordArt 1343">
              <a:extLst>
                <a:ext uri="{FF2B5EF4-FFF2-40B4-BE49-F238E27FC236}">
                  <a16:creationId xmlns:a16="http://schemas.microsoft.com/office/drawing/2014/main" id="{AD7B08F2-7595-462B-85C3-E6F15652D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14656" name="Group 1344">
            <a:extLst>
              <a:ext uri="{FF2B5EF4-FFF2-40B4-BE49-F238E27FC236}">
                <a16:creationId xmlns:a16="http://schemas.microsoft.com/office/drawing/2014/main" id="{50DBF483-D530-4BEF-9ED2-1B51D32E1D22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10653713"/>
            <a:ext cx="396875" cy="133350"/>
            <a:chOff x="902" y="2160"/>
            <a:chExt cx="250" cy="84"/>
          </a:xfrm>
        </p:grpSpPr>
        <p:sp>
          <p:nvSpPr>
            <p:cNvPr id="14657" name="WordArt 1345">
              <a:extLst>
                <a:ext uri="{FF2B5EF4-FFF2-40B4-BE49-F238E27FC236}">
                  <a16:creationId xmlns:a16="http://schemas.microsoft.com/office/drawing/2014/main" id="{236B3D4B-E86F-484F-AA1B-72FA855189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14658" name="WordArt 1346">
              <a:extLst>
                <a:ext uri="{FF2B5EF4-FFF2-40B4-BE49-F238E27FC236}">
                  <a16:creationId xmlns:a16="http://schemas.microsoft.com/office/drawing/2014/main" id="{7EC42933-7AD6-42E5-A32B-E48D37700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14659" name="Group 1347">
            <a:extLst>
              <a:ext uri="{FF2B5EF4-FFF2-40B4-BE49-F238E27FC236}">
                <a16:creationId xmlns:a16="http://schemas.microsoft.com/office/drawing/2014/main" id="{09B9456D-8B66-4302-9581-E8785DA5BBA4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3094038"/>
            <a:ext cx="396875" cy="133350"/>
            <a:chOff x="1379" y="1480"/>
            <a:chExt cx="250" cy="84"/>
          </a:xfrm>
        </p:grpSpPr>
        <p:sp>
          <p:nvSpPr>
            <p:cNvPr id="14660" name="WordArt 1348">
              <a:extLst>
                <a:ext uri="{FF2B5EF4-FFF2-40B4-BE49-F238E27FC236}">
                  <a16:creationId xmlns:a16="http://schemas.microsoft.com/office/drawing/2014/main" id="{81C1FC27-620E-4F3C-8212-A6FC63D92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14661" name="WordArt 1349">
              <a:extLst>
                <a:ext uri="{FF2B5EF4-FFF2-40B4-BE49-F238E27FC236}">
                  <a16:creationId xmlns:a16="http://schemas.microsoft.com/office/drawing/2014/main" id="{9A5315E5-83E8-41A4-BF81-C850D706A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14662" name="Group 1350">
            <a:extLst>
              <a:ext uri="{FF2B5EF4-FFF2-40B4-BE49-F238E27FC236}">
                <a16:creationId xmlns:a16="http://schemas.microsoft.com/office/drawing/2014/main" id="{5573B3DE-44BB-41A8-8233-4BA3A558464D}"/>
              </a:ext>
            </a:extLst>
          </p:cNvPr>
          <p:cNvGrpSpPr>
            <a:grpSpLocks/>
          </p:cNvGrpSpPr>
          <p:nvPr/>
        </p:nvGrpSpPr>
        <p:grpSpPr bwMode="auto">
          <a:xfrm>
            <a:off x="7032625" y="2012950"/>
            <a:ext cx="396875" cy="133350"/>
            <a:chOff x="1038" y="1480"/>
            <a:chExt cx="250" cy="84"/>
          </a:xfrm>
        </p:grpSpPr>
        <p:sp>
          <p:nvSpPr>
            <p:cNvPr id="14663" name="WordArt 1351">
              <a:extLst>
                <a:ext uri="{FF2B5EF4-FFF2-40B4-BE49-F238E27FC236}">
                  <a16:creationId xmlns:a16="http://schemas.microsoft.com/office/drawing/2014/main" id="{CDC4E8A9-61F8-4CB8-ABA7-7FE340E33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4664" name="WordArt 1352">
              <a:extLst>
                <a:ext uri="{FF2B5EF4-FFF2-40B4-BE49-F238E27FC236}">
                  <a16:creationId xmlns:a16="http://schemas.microsoft.com/office/drawing/2014/main" id="{610A8A6F-EDC8-4822-9130-17E87445F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4665" name="Group 1353">
            <a:extLst>
              <a:ext uri="{FF2B5EF4-FFF2-40B4-BE49-F238E27FC236}">
                <a16:creationId xmlns:a16="http://schemas.microsoft.com/office/drawing/2014/main" id="{A5D37083-0F51-48D8-91FB-EA6E10E74689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4262438"/>
            <a:ext cx="396875" cy="133350"/>
            <a:chOff x="3137" y="2443"/>
            <a:chExt cx="250" cy="84"/>
          </a:xfrm>
        </p:grpSpPr>
        <p:sp>
          <p:nvSpPr>
            <p:cNvPr id="14666" name="WordArt 1354">
              <a:extLst>
                <a:ext uri="{FF2B5EF4-FFF2-40B4-BE49-F238E27FC236}">
                  <a16:creationId xmlns:a16="http://schemas.microsoft.com/office/drawing/2014/main" id="{D6B922CA-2B5E-4372-BED9-BE21D0E6C2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37" y="24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戸沢村</a:t>
              </a:r>
            </a:p>
          </p:txBody>
        </p:sp>
        <p:sp>
          <p:nvSpPr>
            <p:cNvPr id="14667" name="WordArt 1355">
              <a:extLst>
                <a:ext uri="{FF2B5EF4-FFF2-40B4-BE49-F238E27FC236}">
                  <a16:creationId xmlns:a16="http://schemas.microsoft.com/office/drawing/2014/main" id="{8EAAAB69-652A-4158-9A35-580E140578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38" y="24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戸沢村</a:t>
              </a:r>
            </a:p>
          </p:txBody>
        </p:sp>
      </p:grpSp>
      <p:grpSp>
        <p:nvGrpSpPr>
          <p:cNvPr id="14668" name="Group 1356">
            <a:extLst>
              <a:ext uri="{FF2B5EF4-FFF2-40B4-BE49-F238E27FC236}">
                <a16:creationId xmlns:a16="http://schemas.microsoft.com/office/drawing/2014/main" id="{F2CF22D9-8AE4-421C-B784-623862351538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9844088"/>
            <a:ext cx="396875" cy="133350"/>
            <a:chOff x="901" y="4514"/>
            <a:chExt cx="250" cy="84"/>
          </a:xfrm>
        </p:grpSpPr>
        <p:sp>
          <p:nvSpPr>
            <p:cNvPr id="14669" name="WordArt 1357">
              <a:extLst>
                <a:ext uri="{FF2B5EF4-FFF2-40B4-BE49-F238E27FC236}">
                  <a16:creationId xmlns:a16="http://schemas.microsoft.com/office/drawing/2014/main" id="{F8B2526C-625B-4F21-BFA0-D721F6402E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14670" name="WordArt 1358">
              <a:extLst>
                <a:ext uri="{FF2B5EF4-FFF2-40B4-BE49-F238E27FC236}">
                  <a16:creationId xmlns:a16="http://schemas.microsoft.com/office/drawing/2014/main" id="{54B1B612-A6D8-419C-AE61-02DDCB5112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14671" name="Group 1359">
            <a:extLst>
              <a:ext uri="{FF2B5EF4-FFF2-40B4-BE49-F238E27FC236}">
                <a16:creationId xmlns:a16="http://schemas.microsoft.com/office/drawing/2014/main" id="{D5B60A1D-B1C1-4ADB-9F30-65A9F19D9B3B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4533900"/>
            <a:ext cx="396875" cy="133350"/>
            <a:chOff x="722" y="1480"/>
            <a:chExt cx="250" cy="84"/>
          </a:xfrm>
        </p:grpSpPr>
        <p:sp>
          <p:nvSpPr>
            <p:cNvPr id="14672" name="WordArt 1360">
              <a:extLst>
                <a:ext uri="{FF2B5EF4-FFF2-40B4-BE49-F238E27FC236}">
                  <a16:creationId xmlns:a16="http://schemas.microsoft.com/office/drawing/2014/main" id="{3744778C-7F9F-4DB9-9EFA-49E44E6606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14673" name="WordArt 1361">
              <a:extLst>
                <a:ext uri="{FF2B5EF4-FFF2-40B4-BE49-F238E27FC236}">
                  <a16:creationId xmlns:a16="http://schemas.microsoft.com/office/drawing/2014/main" id="{2807C7EF-7B8A-4FA9-96AB-750C62149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14674" name="Group 1362">
            <a:extLst>
              <a:ext uri="{FF2B5EF4-FFF2-40B4-BE49-F238E27FC236}">
                <a16:creationId xmlns:a16="http://schemas.microsoft.com/office/drawing/2014/main" id="{91ACFE6F-D13E-4631-98FD-E87E36048C0A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7683500"/>
            <a:ext cx="396875" cy="133350"/>
            <a:chOff x="267" y="4287"/>
            <a:chExt cx="250" cy="84"/>
          </a:xfrm>
        </p:grpSpPr>
        <p:sp>
          <p:nvSpPr>
            <p:cNvPr id="14675" name="WordArt 1363">
              <a:extLst>
                <a:ext uri="{FF2B5EF4-FFF2-40B4-BE49-F238E27FC236}">
                  <a16:creationId xmlns:a16="http://schemas.microsoft.com/office/drawing/2014/main" id="{55912A3F-469A-4C89-BF0F-59AF3822CF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4676" name="WordArt 1364">
              <a:extLst>
                <a:ext uri="{FF2B5EF4-FFF2-40B4-BE49-F238E27FC236}">
                  <a16:creationId xmlns:a16="http://schemas.microsoft.com/office/drawing/2014/main" id="{0F4AA295-74B6-4730-8F86-75669A1B50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4677" name="Group 1365">
            <a:extLst>
              <a:ext uri="{FF2B5EF4-FFF2-40B4-BE49-F238E27FC236}">
                <a16:creationId xmlns:a16="http://schemas.microsoft.com/office/drawing/2014/main" id="{AE33A2A2-0BE7-4BE1-A1C0-956847D0B320}"/>
              </a:ext>
            </a:extLst>
          </p:cNvPr>
          <p:cNvGrpSpPr>
            <a:grpSpLocks/>
          </p:cNvGrpSpPr>
          <p:nvPr/>
        </p:nvGrpSpPr>
        <p:grpSpPr bwMode="auto">
          <a:xfrm>
            <a:off x="5503863" y="10115550"/>
            <a:ext cx="395287" cy="133350"/>
            <a:chOff x="586" y="4514"/>
            <a:chExt cx="249" cy="84"/>
          </a:xfrm>
        </p:grpSpPr>
        <p:sp>
          <p:nvSpPr>
            <p:cNvPr id="14678" name="WordArt 1366">
              <a:extLst>
                <a:ext uri="{FF2B5EF4-FFF2-40B4-BE49-F238E27FC236}">
                  <a16:creationId xmlns:a16="http://schemas.microsoft.com/office/drawing/2014/main" id="{4BEAA2C8-2FE7-493F-8650-791B0D3C5E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14679" name="WordArt 1367">
              <a:extLst>
                <a:ext uri="{FF2B5EF4-FFF2-40B4-BE49-F238E27FC236}">
                  <a16:creationId xmlns:a16="http://schemas.microsoft.com/office/drawing/2014/main" id="{7F2357C7-CA1F-422A-8D2E-7435E04C84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14680" name="Group 1368">
            <a:extLst>
              <a:ext uri="{FF2B5EF4-FFF2-40B4-BE49-F238E27FC236}">
                <a16:creationId xmlns:a16="http://schemas.microsoft.com/office/drawing/2014/main" id="{7B3545B7-4ABA-4290-9539-68FB73002112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7143750"/>
            <a:ext cx="396875" cy="133350"/>
            <a:chOff x="244" y="4514"/>
            <a:chExt cx="250" cy="84"/>
          </a:xfrm>
        </p:grpSpPr>
        <p:sp>
          <p:nvSpPr>
            <p:cNvPr id="14681" name="WordArt 1369">
              <a:extLst>
                <a:ext uri="{FF2B5EF4-FFF2-40B4-BE49-F238E27FC236}">
                  <a16:creationId xmlns:a16="http://schemas.microsoft.com/office/drawing/2014/main" id="{EA799090-1C71-4CA9-AB5F-3DB2C43BD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14682" name="WordArt 1370">
              <a:extLst>
                <a:ext uri="{FF2B5EF4-FFF2-40B4-BE49-F238E27FC236}">
                  <a16:creationId xmlns:a16="http://schemas.microsoft.com/office/drawing/2014/main" id="{3C2F0EAC-87B0-44C9-9C33-8F4FFC6C8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14683" name="Group 1371">
            <a:extLst>
              <a:ext uri="{FF2B5EF4-FFF2-40B4-BE49-F238E27FC236}">
                <a16:creationId xmlns:a16="http://schemas.microsoft.com/office/drawing/2014/main" id="{79BE8453-40D4-499E-84BD-8296994DCFD7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7953375"/>
            <a:ext cx="396875" cy="133350"/>
            <a:chOff x="1265" y="3833"/>
            <a:chExt cx="250" cy="84"/>
          </a:xfrm>
        </p:grpSpPr>
        <p:sp>
          <p:nvSpPr>
            <p:cNvPr id="14684" name="WordArt 1372">
              <a:extLst>
                <a:ext uri="{FF2B5EF4-FFF2-40B4-BE49-F238E27FC236}">
                  <a16:creationId xmlns:a16="http://schemas.microsoft.com/office/drawing/2014/main" id="{FDEC56F7-3FB7-48A4-A007-FBC830FDC2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14685" name="WordArt 1373">
              <a:extLst>
                <a:ext uri="{FF2B5EF4-FFF2-40B4-BE49-F238E27FC236}">
                  <a16:creationId xmlns:a16="http://schemas.microsoft.com/office/drawing/2014/main" id="{596263CD-9072-4F98-9AC5-DBC967DA64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14686" name="Group 1374">
            <a:extLst>
              <a:ext uri="{FF2B5EF4-FFF2-40B4-BE49-F238E27FC236}">
                <a16:creationId xmlns:a16="http://schemas.microsoft.com/office/drawing/2014/main" id="{19D5787A-6D08-40FC-9750-827067F5C9C7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9036050"/>
            <a:ext cx="396875" cy="133350"/>
            <a:chOff x="924" y="3833"/>
            <a:chExt cx="250" cy="84"/>
          </a:xfrm>
        </p:grpSpPr>
        <p:sp>
          <p:nvSpPr>
            <p:cNvPr id="14687" name="WordArt 1375">
              <a:extLst>
                <a:ext uri="{FF2B5EF4-FFF2-40B4-BE49-F238E27FC236}">
                  <a16:creationId xmlns:a16="http://schemas.microsoft.com/office/drawing/2014/main" id="{8F14CC22-045A-4AE3-90AB-C4E35E9645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14688" name="WordArt 1376">
              <a:extLst>
                <a:ext uri="{FF2B5EF4-FFF2-40B4-BE49-F238E27FC236}">
                  <a16:creationId xmlns:a16="http://schemas.microsoft.com/office/drawing/2014/main" id="{B7EEF54B-5713-4F51-9BAB-2C05BD4C31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14689" name="Group 1377">
            <a:extLst>
              <a:ext uri="{FF2B5EF4-FFF2-40B4-BE49-F238E27FC236}">
                <a16:creationId xmlns:a16="http://schemas.microsoft.com/office/drawing/2014/main" id="{78057C7D-2269-4B02-8EF6-1F76765AFE4F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4083050"/>
            <a:ext cx="396875" cy="133350"/>
            <a:chOff x="1356" y="1253"/>
            <a:chExt cx="250" cy="84"/>
          </a:xfrm>
        </p:grpSpPr>
        <p:sp>
          <p:nvSpPr>
            <p:cNvPr id="14690" name="WordArt 1378">
              <a:extLst>
                <a:ext uri="{FF2B5EF4-FFF2-40B4-BE49-F238E27FC236}">
                  <a16:creationId xmlns:a16="http://schemas.microsoft.com/office/drawing/2014/main" id="{98327086-C1FA-4C25-8845-0A9EAC503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14691" name="WordArt 1379">
              <a:extLst>
                <a:ext uri="{FF2B5EF4-FFF2-40B4-BE49-F238E27FC236}">
                  <a16:creationId xmlns:a16="http://schemas.microsoft.com/office/drawing/2014/main" id="{CBC36AB4-277B-4548-BCED-773676227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14692" name="Group 1380">
            <a:extLst>
              <a:ext uri="{FF2B5EF4-FFF2-40B4-BE49-F238E27FC236}">
                <a16:creationId xmlns:a16="http://schemas.microsoft.com/office/drawing/2014/main" id="{E5B3819D-C37A-48C6-86E9-C7682E6ED44E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363913"/>
            <a:ext cx="396875" cy="133350"/>
            <a:chOff x="1015" y="1253"/>
            <a:chExt cx="250" cy="84"/>
          </a:xfrm>
        </p:grpSpPr>
        <p:sp>
          <p:nvSpPr>
            <p:cNvPr id="14693" name="WordArt 1381">
              <a:extLst>
                <a:ext uri="{FF2B5EF4-FFF2-40B4-BE49-F238E27FC236}">
                  <a16:creationId xmlns:a16="http://schemas.microsoft.com/office/drawing/2014/main" id="{1114E827-B64A-488D-B082-EAE1554FF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14694" name="WordArt 1382">
              <a:extLst>
                <a:ext uri="{FF2B5EF4-FFF2-40B4-BE49-F238E27FC236}">
                  <a16:creationId xmlns:a16="http://schemas.microsoft.com/office/drawing/2014/main" id="{947BBDD7-01D1-46F3-8112-FEC29F0C04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14695" name="Group 1383">
            <a:extLst>
              <a:ext uri="{FF2B5EF4-FFF2-40B4-BE49-F238E27FC236}">
                <a16:creationId xmlns:a16="http://schemas.microsoft.com/office/drawing/2014/main" id="{0B1AED2F-BEA8-410E-A10E-A961890DF476}"/>
              </a:ext>
            </a:extLst>
          </p:cNvPr>
          <p:cNvGrpSpPr>
            <a:grpSpLocks/>
          </p:cNvGrpSpPr>
          <p:nvPr/>
        </p:nvGrpSpPr>
        <p:grpSpPr bwMode="auto">
          <a:xfrm>
            <a:off x="7213600" y="6423025"/>
            <a:ext cx="396875" cy="133350"/>
            <a:chOff x="722" y="1026"/>
            <a:chExt cx="250" cy="84"/>
          </a:xfrm>
        </p:grpSpPr>
        <p:sp>
          <p:nvSpPr>
            <p:cNvPr id="14696" name="WordArt 1384">
              <a:extLst>
                <a:ext uri="{FF2B5EF4-FFF2-40B4-BE49-F238E27FC236}">
                  <a16:creationId xmlns:a16="http://schemas.microsoft.com/office/drawing/2014/main" id="{F0C2CB60-A9B9-494E-A877-AD4314D89B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14697" name="WordArt 1385">
              <a:extLst>
                <a:ext uri="{FF2B5EF4-FFF2-40B4-BE49-F238E27FC236}">
                  <a16:creationId xmlns:a16="http://schemas.microsoft.com/office/drawing/2014/main" id="{68EC5CCB-EC17-4252-AD19-7DDBBEFAE6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14698" name="Group 1386">
            <a:extLst>
              <a:ext uri="{FF2B5EF4-FFF2-40B4-BE49-F238E27FC236}">
                <a16:creationId xmlns:a16="http://schemas.microsoft.com/office/drawing/2014/main" id="{A3BF3EC7-D553-4031-A3BE-D14D32C8416D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7143750"/>
            <a:ext cx="396875" cy="133350"/>
            <a:chOff x="381" y="1026"/>
            <a:chExt cx="250" cy="84"/>
          </a:xfrm>
        </p:grpSpPr>
        <p:sp>
          <p:nvSpPr>
            <p:cNvPr id="14699" name="WordArt 1387">
              <a:extLst>
                <a:ext uri="{FF2B5EF4-FFF2-40B4-BE49-F238E27FC236}">
                  <a16:creationId xmlns:a16="http://schemas.microsoft.com/office/drawing/2014/main" id="{3A379410-83BA-49B9-81A7-B45FFDBD48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14700" name="WordArt 1388">
              <a:extLst>
                <a:ext uri="{FF2B5EF4-FFF2-40B4-BE49-F238E27FC236}">
                  <a16:creationId xmlns:a16="http://schemas.microsoft.com/office/drawing/2014/main" id="{D7F254D2-FF34-41DE-9025-9D24C9422D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grpSp>
        <p:nvGrpSpPr>
          <p:cNvPr id="14701" name="Group 1389">
            <a:extLst>
              <a:ext uri="{FF2B5EF4-FFF2-40B4-BE49-F238E27FC236}">
                <a16:creationId xmlns:a16="http://schemas.microsoft.com/office/drawing/2014/main" id="{6886BC57-FD7D-4021-9169-E01A7298A3B5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7143750"/>
            <a:ext cx="396875" cy="133350"/>
            <a:chOff x="2881" y="4371"/>
            <a:chExt cx="250" cy="84"/>
          </a:xfrm>
        </p:grpSpPr>
        <p:sp>
          <p:nvSpPr>
            <p:cNvPr id="14702" name="WordArt 1390">
              <a:extLst>
                <a:ext uri="{FF2B5EF4-FFF2-40B4-BE49-F238E27FC236}">
                  <a16:creationId xmlns:a16="http://schemas.microsoft.com/office/drawing/2014/main" id="{4755E17A-4D07-4E53-95E9-36D148C8F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1" y="43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大江町</a:t>
              </a:r>
            </a:p>
          </p:txBody>
        </p:sp>
        <p:sp>
          <p:nvSpPr>
            <p:cNvPr id="14703" name="WordArt 1391">
              <a:extLst>
                <a:ext uri="{FF2B5EF4-FFF2-40B4-BE49-F238E27FC236}">
                  <a16:creationId xmlns:a16="http://schemas.microsoft.com/office/drawing/2014/main" id="{DDAE086C-BBF8-4B36-B1C4-0F92C2173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2" y="43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大江町</a:t>
              </a:r>
            </a:p>
          </p:txBody>
        </p:sp>
      </p:grpSp>
      <p:grpSp>
        <p:nvGrpSpPr>
          <p:cNvPr id="14704" name="Group 1392">
            <a:extLst>
              <a:ext uri="{FF2B5EF4-FFF2-40B4-BE49-F238E27FC236}">
                <a16:creationId xmlns:a16="http://schemas.microsoft.com/office/drawing/2014/main" id="{E060C3C3-D337-4CA8-B480-23DB0485830A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6243638"/>
            <a:ext cx="396875" cy="133350"/>
            <a:chOff x="358" y="1253"/>
            <a:chExt cx="250" cy="84"/>
          </a:xfrm>
        </p:grpSpPr>
        <p:sp>
          <p:nvSpPr>
            <p:cNvPr id="14705" name="WordArt 1393">
              <a:extLst>
                <a:ext uri="{FF2B5EF4-FFF2-40B4-BE49-F238E27FC236}">
                  <a16:creationId xmlns:a16="http://schemas.microsoft.com/office/drawing/2014/main" id="{D6543BDB-F8AF-4C85-A3F6-2CF56D1E4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14706" name="WordArt 1394">
              <a:extLst>
                <a:ext uri="{FF2B5EF4-FFF2-40B4-BE49-F238E27FC236}">
                  <a16:creationId xmlns:a16="http://schemas.microsoft.com/office/drawing/2014/main" id="{9E862B37-6774-4E2C-8833-C0BD620E15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14707" name="Group 1395">
            <a:extLst>
              <a:ext uri="{FF2B5EF4-FFF2-40B4-BE49-F238E27FC236}">
                <a16:creationId xmlns:a16="http://schemas.microsoft.com/office/drawing/2014/main" id="{754F5BA2-FF40-47C2-8E78-56545F26BED3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5253038"/>
            <a:ext cx="396875" cy="133350"/>
            <a:chOff x="1038" y="573"/>
            <a:chExt cx="250" cy="84"/>
          </a:xfrm>
        </p:grpSpPr>
        <p:sp>
          <p:nvSpPr>
            <p:cNvPr id="14708" name="WordArt 1396">
              <a:extLst>
                <a:ext uri="{FF2B5EF4-FFF2-40B4-BE49-F238E27FC236}">
                  <a16:creationId xmlns:a16="http://schemas.microsoft.com/office/drawing/2014/main" id="{82964FE0-DF36-4644-B8C7-BB0DDD2E12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14709" name="WordArt 1397">
              <a:extLst>
                <a:ext uri="{FF2B5EF4-FFF2-40B4-BE49-F238E27FC236}">
                  <a16:creationId xmlns:a16="http://schemas.microsoft.com/office/drawing/2014/main" id="{95DA977F-84C4-41AF-A5F5-A13A43C837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14710" name="Group 1398">
            <a:extLst>
              <a:ext uri="{FF2B5EF4-FFF2-40B4-BE49-F238E27FC236}">
                <a16:creationId xmlns:a16="http://schemas.microsoft.com/office/drawing/2014/main" id="{59559523-BFFF-466F-9209-75EE8ECB1B47}"/>
              </a:ext>
            </a:extLst>
          </p:cNvPr>
          <p:cNvGrpSpPr>
            <a:grpSpLocks/>
          </p:cNvGrpSpPr>
          <p:nvPr/>
        </p:nvGrpSpPr>
        <p:grpSpPr bwMode="auto">
          <a:xfrm>
            <a:off x="3881438" y="9034463"/>
            <a:ext cx="396875" cy="133350"/>
            <a:chOff x="1242" y="3607"/>
            <a:chExt cx="250" cy="84"/>
          </a:xfrm>
        </p:grpSpPr>
        <p:sp>
          <p:nvSpPr>
            <p:cNvPr id="14711" name="WordArt 1399">
              <a:extLst>
                <a:ext uri="{FF2B5EF4-FFF2-40B4-BE49-F238E27FC236}">
                  <a16:creationId xmlns:a16="http://schemas.microsoft.com/office/drawing/2014/main" id="{C4278E45-2373-4346-8EFD-8D00D39D6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14712" name="WordArt 1400">
              <a:extLst>
                <a:ext uri="{FF2B5EF4-FFF2-40B4-BE49-F238E27FC236}">
                  <a16:creationId xmlns:a16="http://schemas.microsoft.com/office/drawing/2014/main" id="{066D0F6D-3EC0-401A-B5F6-D041FDF6F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14713" name="Group 1401">
            <a:extLst>
              <a:ext uri="{FF2B5EF4-FFF2-40B4-BE49-F238E27FC236}">
                <a16:creationId xmlns:a16="http://schemas.microsoft.com/office/drawing/2014/main" id="{24A78E45-38BE-462D-9BB6-45A548E099A5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5524500"/>
            <a:ext cx="396875" cy="133350"/>
            <a:chOff x="1015" y="800"/>
            <a:chExt cx="250" cy="84"/>
          </a:xfrm>
        </p:grpSpPr>
        <p:sp>
          <p:nvSpPr>
            <p:cNvPr id="14714" name="WordArt 1402">
              <a:extLst>
                <a:ext uri="{FF2B5EF4-FFF2-40B4-BE49-F238E27FC236}">
                  <a16:creationId xmlns:a16="http://schemas.microsoft.com/office/drawing/2014/main" id="{CA61ACB4-8B20-457F-BD7C-419366FB0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14715" name="WordArt 1403">
              <a:extLst>
                <a:ext uri="{FF2B5EF4-FFF2-40B4-BE49-F238E27FC236}">
                  <a16:creationId xmlns:a16="http://schemas.microsoft.com/office/drawing/2014/main" id="{BB9EE00E-D124-4DF2-8A05-E1E10CB7B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14716" name="Group 1404">
            <a:extLst>
              <a:ext uri="{FF2B5EF4-FFF2-40B4-BE49-F238E27FC236}">
                <a16:creationId xmlns:a16="http://schemas.microsoft.com/office/drawing/2014/main" id="{B539CB9B-D41C-4E31-8F2E-B299D03931DF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11464925"/>
            <a:ext cx="396875" cy="133350"/>
            <a:chOff x="608" y="3380"/>
            <a:chExt cx="250" cy="84"/>
          </a:xfrm>
        </p:grpSpPr>
        <p:sp>
          <p:nvSpPr>
            <p:cNvPr id="14717" name="WordArt 1405">
              <a:extLst>
                <a:ext uri="{FF2B5EF4-FFF2-40B4-BE49-F238E27FC236}">
                  <a16:creationId xmlns:a16="http://schemas.microsoft.com/office/drawing/2014/main" id="{06C75C9F-7FCD-4E0B-B1AF-8EF15C764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14718" name="WordArt 1406">
              <a:extLst>
                <a:ext uri="{FF2B5EF4-FFF2-40B4-BE49-F238E27FC236}">
                  <a16:creationId xmlns:a16="http://schemas.microsoft.com/office/drawing/2014/main" id="{C702A085-8487-4375-A580-927A3CD8C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14719" name="Group 1407">
            <a:extLst>
              <a:ext uri="{FF2B5EF4-FFF2-40B4-BE49-F238E27FC236}">
                <a16:creationId xmlns:a16="http://schemas.microsoft.com/office/drawing/2014/main" id="{28C82A87-D21B-44AA-9CB6-83904D321756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8043863"/>
            <a:ext cx="396875" cy="133350"/>
            <a:chOff x="381" y="573"/>
            <a:chExt cx="250" cy="84"/>
          </a:xfrm>
        </p:grpSpPr>
        <p:sp>
          <p:nvSpPr>
            <p:cNvPr id="14720" name="WordArt 1408">
              <a:extLst>
                <a:ext uri="{FF2B5EF4-FFF2-40B4-BE49-F238E27FC236}">
                  <a16:creationId xmlns:a16="http://schemas.microsoft.com/office/drawing/2014/main" id="{D0E8B55C-162E-4316-AFCF-62B772274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14721" name="WordArt 1409">
              <a:extLst>
                <a:ext uri="{FF2B5EF4-FFF2-40B4-BE49-F238E27FC236}">
                  <a16:creationId xmlns:a16="http://schemas.microsoft.com/office/drawing/2014/main" id="{312D9AB2-F8E3-4CC8-B021-90E324A7F5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14722" name="Group 1410">
            <a:extLst>
              <a:ext uri="{FF2B5EF4-FFF2-40B4-BE49-F238E27FC236}">
                <a16:creationId xmlns:a16="http://schemas.microsoft.com/office/drawing/2014/main" id="{C30B442F-0C9D-4513-B63B-D0FB73B8F4F8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9124950"/>
            <a:ext cx="396875" cy="133350"/>
            <a:chOff x="585" y="3607"/>
            <a:chExt cx="250" cy="84"/>
          </a:xfrm>
        </p:grpSpPr>
        <p:sp>
          <p:nvSpPr>
            <p:cNvPr id="14723" name="WordArt 1411">
              <a:extLst>
                <a:ext uri="{FF2B5EF4-FFF2-40B4-BE49-F238E27FC236}">
                  <a16:creationId xmlns:a16="http://schemas.microsoft.com/office/drawing/2014/main" id="{1B155176-28C6-41E3-981E-1D0344CE9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14724" name="WordArt 1412">
              <a:extLst>
                <a:ext uri="{FF2B5EF4-FFF2-40B4-BE49-F238E27FC236}">
                  <a16:creationId xmlns:a16="http://schemas.microsoft.com/office/drawing/2014/main" id="{897912F4-80B1-482A-BCFD-82B27D1283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14725" name="Group 1413">
            <a:extLst>
              <a:ext uri="{FF2B5EF4-FFF2-40B4-BE49-F238E27FC236}">
                <a16:creationId xmlns:a16="http://schemas.microsoft.com/office/drawing/2014/main" id="{D45F6973-EA90-4404-AD30-CDE806A1F7B6}"/>
              </a:ext>
            </a:extLst>
          </p:cNvPr>
          <p:cNvGrpSpPr>
            <a:grpSpLocks/>
          </p:cNvGrpSpPr>
          <p:nvPr/>
        </p:nvGrpSpPr>
        <p:grpSpPr bwMode="auto">
          <a:xfrm>
            <a:off x="6311900" y="3094038"/>
            <a:ext cx="396875" cy="133350"/>
            <a:chOff x="358" y="800"/>
            <a:chExt cx="250" cy="84"/>
          </a:xfrm>
        </p:grpSpPr>
        <p:sp>
          <p:nvSpPr>
            <p:cNvPr id="14726" name="WordArt 1414">
              <a:extLst>
                <a:ext uri="{FF2B5EF4-FFF2-40B4-BE49-F238E27FC236}">
                  <a16:creationId xmlns:a16="http://schemas.microsoft.com/office/drawing/2014/main" id="{0535E220-4B2D-4085-A249-247D4724C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14727" name="WordArt 1415">
              <a:extLst>
                <a:ext uri="{FF2B5EF4-FFF2-40B4-BE49-F238E27FC236}">
                  <a16:creationId xmlns:a16="http://schemas.microsoft.com/office/drawing/2014/main" id="{DEBA0311-15B1-4190-A84F-2AA7CC42B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14728" name="Group 1416">
            <a:extLst>
              <a:ext uri="{FF2B5EF4-FFF2-40B4-BE49-F238E27FC236}">
                <a16:creationId xmlns:a16="http://schemas.microsoft.com/office/drawing/2014/main" id="{2A5B5404-FB0C-47A8-8E60-4A8714D149E5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264025"/>
            <a:ext cx="396875" cy="133350"/>
            <a:chOff x="925" y="2417"/>
            <a:chExt cx="250" cy="84"/>
          </a:xfrm>
        </p:grpSpPr>
        <p:sp>
          <p:nvSpPr>
            <p:cNvPr id="14729" name="WordArt 1417">
              <a:extLst>
                <a:ext uri="{FF2B5EF4-FFF2-40B4-BE49-F238E27FC236}">
                  <a16:creationId xmlns:a16="http://schemas.microsoft.com/office/drawing/2014/main" id="{D237F0CF-4683-4886-A461-8A978B1EB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14730" name="WordArt 1418">
              <a:extLst>
                <a:ext uri="{FF2B5EF4-FFF2-40B4-BE49-F238E27FC236}">
                  <a16:creationId xmlns:a16="http://schemas.microsoft.com/office/drawing/2014/main" id="{5D5CB2C1-B7E8-4EDA-93BF-05590DB2D4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14731" name="Group 1419">
            <a:extLst>
              <a:ext uri="{FF2B5EF4-FFF2-40B4-BE49-F238E27FC236}">
                <a16:creationId xmlns:a16="http://schemas.microsoft.com/office/drawing/2014/main" id="{667D8B03-9FAA-4AE6-863C-3288F0E3C75C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2193925"/>
            <a:ext cx="395288" cy="133350"/>
            <a:chOff x="1380" y="573"/>
            <a:chExt cx="249" cy="84"/>
          </a:xfrm>
        </p:grpSpPr>
        <p:sp>
          <p:nvSpPr>
            <p:cNvPr id="14732" name="WordArt 1420">
              <a:extLst>
                <a:ext uri="{FF2B5EF4-FFF2-40B4-BE49-F238E27FC236}">
                  <a16:creationId xmlns:a16="http://schemas.microsoft.com/office/drawing/2014/main" id="{FC1E952D-4014-43D6-B27F-85A2282E50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14733" name="WordArt 1421">
              <a:extLst>
                <a:ext uri="{FF2B5EF4-FFF2-40B4-BE49-F238E27FC236}">
                  <a16:creationId xmlns:a16="http://schemas.microsoft.com/office/drawing/2014/main" id="{980F755A-D0BE-4D30-A553-27D4D04137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14734" name="Group 1422">
            <a:extLst>
              <a:ext uri="{FF2B5EF4-FFF2-40B4-BE49-F238E27FC236}">
                <a16:creationId xmlns:a16="http://schemas.microsoft.com/office/drawing/2014/main" id="{32095DE1-010C-4C90-9A31-C07FBCE692CC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1022350"/>
            <a:ext cx="396875" cy="133350"/>
            <a:chOff x="1628" y="3705"/>
            <a:chExt cx="250" cy="84"/>
          </a:xfrm>
        </p:grpSpPr>
        <p:sp>
          <p:nvSpPr>
            <p:cNvPr id="14735" name="WordArt 1423">
              <a:extLst>
                <a:ext uri="{FF2B5EF4-FFF2-40B4-BE49-F238E27FC236}">
                  <a16:creationId xmlns:a16="http://schemas.microsoft.com/office/drawing/2014/main" id="{24AD8045-6D2A-41D9-A1DE-17F7822F0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14736" name="WordArt 1424">
              <a:extLst>
                <a:ext uri="{FF2B5EF4-FFF2-40B4-BE49-F238E27FC236}">
                  <a16:creationId xmlns:a16="http://schemas.microsoft.com/office/drawing/2014/main" id="{542EC872-BB5C-4559-90B6-5A7A8DF30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14737" name="Group 1425">
            <a:extLst>
              <a:ext uri="{FF2B5EF4-FFF2-40B4-BE49-F238E27FC236}">
                <a16:creationId xmlns:a16="http://schemas.microsoft.com/office/drawing/2014/main" id="{0D9A5718-83AD-424C-90E8-12325D51A1BF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6423025"/>
            <a:ext cx="396875" cy="133350"/>
            <a:chOff x="1946" y="3479"/>
            <a:chExt cx="250" cy="84"/>
          </a:xfrm>
        </p:grpSpPr>
        <p:sp>
          <p:nvSpPr>
            <p:cNvPr id="14738" name="WordArt 1426">
              <a:extLst>
                <a:ext uri="{FF2B5EF4-FFF2-40B4-BE49-F238E27FC236}">
                  <a16:creationId xmlns:a16="http://schemas.microsoft.com/office/drawing/2014/main" id="{FC6A9A1F-34A2-4804-9423-41F0055CE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14739" name="WordArt 1427">
              <a:extLst>
                <a:ext uri="{FF2B5EF4-FFF2-40B4-BE49-F238E27FC236}">
                  <a16:creationId xmlns:a16="http://schemas.microsoft.com/office/drawing/2014/main" id="{E04D055C-C736-4868-B8C1-994F93F282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2DE9B3C1-651E-465E-810B-802339D6DC4B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515225" cy="12287250"/>
            <a:chOff x="756" y="176"/>
            <a:chExt cx="4734" cy="7740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355F0ADF-B553-4575-8A5D-17A0DA320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A3AFDCCB-D30F-4D32-B7FC-93C23C893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657890AA-D545-48A6-A024-5C4A325C8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5ED7F9AF-E4F8-4C8E-A23A-4DA1F68CA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25A8C157-F046-4812-8016-E1040E883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BC3C6CC9-B3A0-4654-B81B-073490EFF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81CE71EC-64D7-4F8E-AB5C-612C7A749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12710B98-3A6E-4F53-A005-A8C67213F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139B8B88-CEAB-4736-8FBF-9B6BEBB4F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A384BC53-55FD-4534-BC19-E5E055E2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E8888C85-034E-4918-829C-E794AA872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BA66C6E8-3D83-46DC-8F23-D75EC54B6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46F707E3-2F03-40ED-B7E0-A882B6E3E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1C903C13-955C-46D2-A4C0-968981142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6AF671AF-23C3-4749-A9F2-581D55920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5F0E4096-3388-4549-8819-7A0D047BC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3BFA4FA0-23F5-4EDB-A324-910D4DEDA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EB174900-2647-4516-869D-C181353DC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5FD1C798-C563-461C-B8DD-F3C5F0A05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40E95A61-E873-455D-92DE-80EA35E60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BE976D26-7516-4F10-B777-4C785AEA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D3F4FD5F-8633-4897-829C-C54ACC4FA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2E788427-ADAE-4480-A4FF-33C850F12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2518B996-B78F-4A08-8791-B6958A6F0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4AF5A648-3D9C-4C84-AE60-1A06BB2D3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00F1A6A1-F37D-4AA1-9467-AACA70DA8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41D865BC-6289-4B23-8598-A6427E143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B4F4BF16-F8F5-4EC7-A0D8-C08421F1F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E34A14FF-F39E-4800-80C8-060C5D4F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3BA8AB0C-CBCA-405A-8AB9-551E1D6C0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3C2A266C-E9E2-4A08-AE06-A6BF9E70E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50FAE6D0-7435-43F7-AF95-1B5EF1EAF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D1D1725C-B89E-46F2-A7AA-DF22B4255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DB0D144E-60B6-48D9-B9C9-55A13352E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47B785D8-2719-4C52-8754-7A6E0CE84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4F260E6D-F6BB-4CBE-A767-F462C6740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21" name="WordArt 41">
            <a:extLst>
              <a:ext uri="{FF2B5EF4-FFF2-40B4-BE49-F238E27FC236}">
                <a16:creationId xmlns:a16="http://schemas.microsoft.com/office/drawing/2014/main" id="{B64874E3-078A-4C46-9C83-DBAF44CB9D0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20522" name="WordArt 42">
            <a:extLst>
              <a:ext uri="{FF2B5EF4-FFF2-40B4-BE49-F238E27FC236}">
                <a16:creationId xmlns:a16="http://schemas.microsoft.com/office/drawing/2014/main" id="{A0A5F84E-93BE-4B10-B0B0-4505D016AE1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0523" name="Group 43">
            <a:extLst>
              <a:ext uri="{FF2B5EF4-FFF2-40B4-BE49-F238E27FC236}">
                <a16:creationId xmlns:a16="http://schemas.microsoft.com/office/drawing/2014/main" id="{19083D5A-03B5-4F4E-9EAC-52E77241C04B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1B9B6190-3B33-41E2-9794-0AA0F459FD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21C2BBF5-A584-458E-A183-0D2A8DD36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20526" name="Group 46">
            <a:extLst>
              <a:ext uri="{FF2B5EF4-FFF2-40B4-BE49-F238E27FC236}">
                <a16:creationId xmlns:a16="http://schemas.microsoft.com/office/drawing/2014/main" id="{F5EC06BF-9B72-4BC8-AD92-E5323B27C462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7CC7BD0E-78A6-4352-82EF-FC5713923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64C6492C-A5D8-4379-BE28-5010CD6B3D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20529" name="Group 49">
            <a:extLst>
              <a:ext uri="{FF2B5EF4-FFF2-40B4-BE49-F238E27FC236}">
                <a16:creationId xmlns:a16="http://schemas.microsoft.com/office/drawing/2014/main" id="{121E366B-54CD-46F3-BB4E-AE73AD5A167C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94FF1FF2-B570-45E4-A8B3-C10FA659E2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5E3B8D49-0D8D-49D0-ACE6-D33370437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20532" name="Group 52">
            <a:extLst>
              <a:ext uri="{FF2B5EF4-FFF2-40B4-BE49-F238E27FC236}">
                <a16:creationId xmlns:a16="http://schemas.microsoft.com/office/drawing/2014/main" id="{32D57658-03F1-4264-8657-C388814E59B2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49B5DEE0-18E3-4100-91A5-17A09474A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A92D67A4-CA8C-4823-A90E-FF8A70C8EB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20535" name="Group 55">
            <a:extLst>
              <a:ext uri="{FF2B5EF4-FFF2-40B4-BE49-F238E27FC236}">
                <a16:creationId xmlns:a16="http://schemas.microsoft.com/office/drawing/2014/main" id="{52D51ECA-0F5A-4C2A-87CA-3B93C41759BF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99FEC6F5-3333-4A99-8249-F7F4C8B1EF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3773AEA2-08E0-4767-BFCD-DA11023F1C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20538" name="Group 58">
            <a:extLst>
              <a:ext uri="{FF2B5EF4-FFF2-40B4-BE49-F238E27FC236}">
                <a16:creationId xmlns:a16="http://schemas.microsoft.com/office/drawing/2014/main" id="{F3E4C4DD-CC55-4A01-ADC3-4BABD0E6F845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29C79C06-1589-42E7-9E14-AB89DAF16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8568B099-C7FA-4601-B6FA-C73EC76E8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0541" name="Group 61">
            <a:extLst>
              <a:ext uri="{FF2B5EF4-FFF2-40B4-BE49-F238E27FC236}">
                <a16:creationId xmlns:a16="http://schemas.microsoft.com/office/drawing/2014/main" id="{175294F2-4FB4-4093-9F1F-42D7C9FBFA30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B818B007-0607-45EB-8766-5650FCBD8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8D7D847E-6462-4560-9C08-9429274135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20544" name="Group 64">
            <a:extLst>
              <a:ext uri="{FF2B5EF4-FFF2-40B4-BE49-F238E27FC236}">
                <a16:creationId xmlns:a16="http://schemas.microsoft.com/office/drawing/2014/main" id="{973F3A2B-9676-486B-927B-EABAC3186F9C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50CE3752-E640-4938-A138-D14DFAA76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77CC253D-0FA7-430D-9968-8480A89FE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20547" name="Group 67">
            <a:extLst>
              <a:ext uri="{FF2B5EF4-FFF2-40B4-BE49-F238E27FC236}">
                <a16:creationId xmlns:a16="http://schemas.microsoft.com/office/drawing/2014/main" id="{C1F4F636-A9FA-4A42-A586-BDA6AADF8E35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896D4CA6-431C-4719-B140-ADBF80439D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6EA10DAD-DBA9-4089-817B-FF9BA24BF0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20550" name="Group 70">
            <a:extLst>
              <a:ext uri="{FF2B5EF4-FFF2-40B4-BE49-F238E27FC236}">
                <a16:creationId xmlns:a16="http://schemas.microsoft.com/office/drawing/2014/main" id="{07ABA09A-8F32-452A-B364-54B72294A1AD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76DB6086-A2A6-4D67-82DE-151AC3088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78A648C1-FAE9-46DB-A4EE-E10CAD1CF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20553" name="WordArt 73">
            <a:extLst>
              <a:ext uri="{FF2B5EF4-FFF2-40B4-BE49-F238E27FC236}">
                <a16:creationId xmlns:a16="http://schemas.microsoft.com/office/drawing/2014/main" id="{BFFE00E2-0A85-4144-B9F9-55BDCFEE41E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351802C7-FBD1-497E-BD37-2C4086EA8D0C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DBD3D723-6DE0-467C-853F-B7AAF5E32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EF095ED4-DABF-4DD3-B4C3-28BF66606C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ED9A47CC-559F-4A3C-BD7C-B170FE54C97A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52A42B2C-9AEF-4767-9243-E2F5ADC6D9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CFABC52D-35BE-444A-9032-1011004CC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26AE0603-1110-45C5-89D0-5D75CA1488E7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919D990C-1D9F-48ED-A5BF-753C1C65A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DC109537-4865-4DF5-8F39-0ADCE5447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9FC73CC3-08C6-40BB-88C8-47EFC7C727C1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9F403452-8EF3-415A-A42C-A240780796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1280A648-5401-45C5-9900-1543C0A46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1E51BA36-1C1F-4007-961D-5576B3DD4159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6796ED54-A815-481A-8E98-A7A0FC96F9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4BDA09B2-E700-4A19-8F54-5F4570D3E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498BC1FC-3735-4713-AD97-ED8D9445946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86EA6F59-AF2F-4C8D-AA76-6B6ECDB07F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36E246F3-AF53-44CE-9C86-1A05CA6AF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4302A13B-AC92-4748-8D88-FFD3553FF128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6E21D816-C790-4091-8C64-F7586932A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608D4E31-B70E-4D92-B4CA-6E8E2F2DE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D9477419-A757-4648-9061-7E5D470BC00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52EB3FAB-F38A-42B0-A304-E8F470B3A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E6B80D74-5FF9-4B6D-BB9A-AE5634435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C28D9CA3-FFE5-449F-9F5F-05583DE0047E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AFD2B202-21DD-4F21-AA86-8270111DE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C501DF0A-D72C-4B21-AB40-1FED19273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B3D510FE-4EBC-4A96-B626-C8B0118BB9DF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5943C558-5473-4991-9F34-9944EDD8A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F2E44EC8-2888-4755-B92A-1C16B44A09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C015FF2B-E3F2-441C-9B2A-88CF9F8E51F3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DF4303C2-2CE0-4737-805B-3A08ACDE8A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549F9102-A121-4503-92F8-DE4F2C0468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20587" name="WordArt 107">
            <a:extLst>
              <a:ext uri="{FF2B5EF4-FFF2-40B4-BE49-F238E27FC236}">
                <a16:creationId xmlns:a16="http://schemas.microsoft.com/office/drawing/2014/main" id="{57D7DAF6-624A-4EBD-A9C8-6319FEE018B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EE82821B-D00F-4E98-A0FC-6A2337FE17F5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408AAA61-7B04-4CFD-9BF6-05D5DC72D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0413B321-6EFF-4951-A21F-C9BF03D83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6F6391B6-D79B-406D-8364-BA49DFECC4DA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D14D7940-2642-4633-8AF9-53882ADA66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DDC9DE71-6337-4CCB-ADB2-698D3E16D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54621187-0788-4A71-AD6C-1535DA0ED3E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71D5F041-34E0-47A2-987A-F955A4661C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D0B32497-E16F-47A5-8FFF-A2543E6783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D2235459-EFFD-4B65-A122-78018598253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BF99AB07-C28C-4046-B9B9-C3A7811303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D9950575-D352-4BFD-AA81-04E827C3E0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6510F6F8-094C-48B8-8A0A-A9C75E60B6B9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0C1D0653-F189-4E0F-AEB8-A9089B48EA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DFCC1972-5532-478E-A265-3A42AE3B2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22BAEF14-31A3-41B4-9E89-8E448BA54771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65AE20DE-0180-47A3-A897-1320AA4F85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BD075ACA-0842-44E8-9C5F-D7A20C82FA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E09ADB7A-D3E3-43DA-AE6A-3CB5EA73801D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ABCA3A5C-72FA-499A-8FE2-228F7E0335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AEC9A34B-FEEB-4361-BC58-AEAA43D65E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20609" name="Group 129">
            <a:extLst>
              <a:ext uri="{FF2B5EF4-FFF2-40B4-BE49-F238E27FC236}">
                <a16:creationId xmlns:a16="http://schemas.microsoft.com/office/drawing/2014/main" id="{BD5A6B92-C864-4AE0-BC9E-6324DB6E5410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5FEB45E8-C561-4B17-80E6-0F9E1761AA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C3C4D26E-1EBA-42AB-B4F0-0A88C93D6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20612" name="Group 132">
            <a:extLst>
              <a:ext uri="{FF2B5EF4-FFF2-40B4-BE49-F238E27FC236}">
                <a16:creationId xmlns:a16="http://schemas.microsoft.com/office/drawing/2014/main" id="{2A6AB0FB-E2D7-494B-867A-1720834036A9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351149EB-F611-4292-A1E9-12C4D15A4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E70AC255-6B2B-4B63-A31C-3BE83650C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20615" name="Group 135">
            <a:extLst>
              <a:ext uri="{FF2B5EF4-FFF2-40B4-BE49-F238E27FC236}">
                <a16:creationId xmlns:a16="http://schemas.microsoft.com/office/drawing/2014/main" id="{95A64745-4A9C-46F8-A25A-F85BE0E5F3FC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4B926A56-BA01-427B-BF08-240A93E53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5091C19D-2B4A-474F-A48C-A30F6F4FFA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20618" name="Group 138">
            <a:extLst>
              <a:ext uri="{FF2B5EF4-FFF2-40B4-BE49-F238E27FC236}">
                <a16:creationId xmlns:a16="http://schemas.microsoft.com/office/drawing/2014/main" id="{1FDA9DEE-D322-4517-929D-EC3A56170220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771BECBE-6D08-4EE5-9A30-E47DE9A996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C724DC79-5C8E-441C-A0D0-1877AE042B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20621" name="Group 141">
            <a:extLst>
              <a:ext uri="{FF2B5EF4-FFF2-40B4-BE49-F238E27FC236}">
                <a16:creationId xmlns:a16="http://schemas.microsoft.com/office/drawing/2014/main" id="{7EB50FC7-83CD-4B2B-A3D5-D03264EA908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378CADF9-BA39-42DD-A3B7-5416770CB3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96E8AE24-2443-44FB-B970-A9F44AD4B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CA1220C1-72E2-41E6-A7F6-11647F999761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470775" cy="12242800"/>
            <a:chOff x="756" y="176"/>
            <a:chExt cx="4706" cy="7712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3BC26266-EC9B-4847-A152-3081CFE10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417 w 2041"/>
                <a:gd name="T1" fmla="*/ 2835 h 2835"/>
                <a:gd name="T2" fmla="*/ 1474 w 2041"/>
                <a:gd name="T3" fmla="*/ 2779 h 2835"/>
                <a:gd name="T4" fmla="*/ 1531 w 2041"/>
                <a:gd name="T5" fmla="*/ 2722 h 2835"/>
                <a:gd name="T6" fmla="*/ 1588 w 2041"/>
                <a:gd name="T7" fmla="*/ 2609 h 2835"/>
                <a:gd name="T8" fmla="*/ 1644 w 2041"/>
                <a:gd name="T9" fmla="*/ 2212 h 2835"/>
                <a:gd name="T10" fmla="*/ 1701 w 2041"/>
                <a:gd name="T11" fmla="*/ 1871 h 2835"/>
                <a:gd name="T12" fmla="*/ 1644 w 2041"/>
                <a:gd name="T13" fmla="*/ 1815 h 2835"/>
                <a:gd name="T14" fmla="*/ 1701 w 2041"/>
                <a:gd name="T15" fmla="*/ 1758 h 2835"/>
                <a:gd name="T16" fmla="*/ 1814 w 2041"/>
                <a:gd name="T17" fmla="*/ 1701 h 2835"/>
                <a:gd name="T18" fmla="*/ 1928 w 2041"/>
                <a:gd name="T19" fmla="*/ 1645 h 2835"/>
                <a:gd name="T20" fmla="*/ 2041 w 2041"/>
                <a:gd name="T21" fmla="*/ 1588 h 2835"/>
                <a:gd name="T22" fmla="*/ 1928 w 2041"/>
                <a:gd name="T23" fmla="*/ 1304 h 2835"/>
                <a:gd name="T24" fmla="*/ 1701 w 2041"/>
                <a:gd name="T25" fmla="*/ 397 h 2835"/>
                <a:gd name="T26" fmla="*/ 1644 w 2041"/>
                <a:gd name="T27" fmla="*/ 284 h 2835"/>
                <a:gd name="T28" fmla="*/ 1588 w 2041"/>
                <a:gd name="T29" fmla="*/ 227 h 2835"/>
                <a:gd name="T30" fmla="*/ 1531 w 2041"/>
                <a:gd name="T31" fmla="*/ 114 h 2835"/>
                <a:gd name="T32" fmla="*/ 1417 w 2041"/>
                <a:gd name="T33" fmla="*/ 57 h 2835"/>
                <a:gd name="T34" fmla="*/ 1361 w 2041"/>
                <a:gd name="T35" fmla="*/ 0 h 2835"/>
                <a:gd name="T36" fmla="*/ 1361 w 2041"/>
                <a:gd name="T37" fmla="*/ 170 h 2835"/>
                <a:gd name="T38" fmla="*/ 1474 w 2041"/>
                <a:gd name="T39" fmla="*/ 284 h 2835"/>
                <a:gd name="T40" fmla="*/ 1417 w 2041"/>
                <a:gd name="T41" fmla="*/ 341 h 2835"/>
                <a:gd name="T42" fmla="*/ 1361 w 2041"/>
                <a:gd name="T43" fmla="*/ 454 h 2835"/>
                <a:gd name="T44" fmla="*/ 1304 w 2041"/>
                <a:gd name="T45" fmla="*/ 284 h 2835"/>
                <a:gd name="T46" fmla="*/ 1191 w 2041"/>
                <a:gd name="T47" fmla="*/ 227 h 2835"/>
                <a:gd name="T48" fmla="*/ 1134 w 2041"/>
                <a:gd name="T49" fmla="*/ 170 h 2835"/>
                <a:gd name="T50" fmla="*/ 1191 w 2041"/>
                <a:gd name="T51" fmla="*/ 114 h 2835"/>
                <a:gd name="T52" fmla="*/ 850 w 2041"/>
                <a:gd name="T53" fmla="*/ 284 h 2835"/>
                <a:gd name="T54" fmla="*/ 794 w 2041"/>
                <a:gd name="T55" fmla="*/ 341 h 2835"/>
                <a:gd name="T56" fmla="*/ 680 w 2041"/>
                <a:gd name="T57" fmla="*/ 397 h 2835"/>
                <a:gd name="T58" fmla="*/ 624 w 2041"/>
                <a:gd name="T59" fmla="*/ 511 h 2835"/>
                <a:gd name="T60" fmla="*/ 567 w 2041"/>
                <a:gd name="T61" fmla="*/ 567 h 2835"/>
                <a:gd name="T62" fmla="*/ 510 w 2041"/>
                <a:gd name="T63" fmla="*/ 624 h 2835"/>
                <a:gd name="T64" fmla="*/ 454 w 2041"/>
                <a:gd name="T65" fmla="*/ 681 h 2835"/>
                <a:gd name="T66" fmla="*/ 397 w 2041"/>
                <a:gd name="T67" fmla="*/ 737 h 2835"/>
                <a:gd name="T68" fmla="*/ 283 w 2041"/>
                <a:gd name="T69" fmla="*/ 851 h 2835"/>
                <a:gd name="T70" fmla="*/ 227 w 2041"/>
                <a:gd name="T71" fmla="*/ 964 h 2835"/>
                <a:gd name="T72" fmla="*/ 170 w 2041"/>
                <a:gd name="T73" fmla="*/ 1078 h 2835"/>
                <a:gd name="T74" fmla="*/ 113 w 2041"/>
                <a:gd name="T75" fmla="*/ 1191 h 2835"/>
                <a:gd name="T76" fmla="*/ 57 w 2041"/>
                <a:gd name="T77" fmla="*/ 1304 h 2835"/>
                <a:gd name="T78" fmla="*/ 0 w 2041"/>
                <a:gd name="T79" fmla="*/ 1588 h 2835"/>
                <a:gd name="T80" fmla="*/ 113 w 2041"/>
                <a:gd name="T81" fmla="*/ 1645 h 2835"/>
                <a:gd name="T82" fmla="*/ 170 w 2041"/>
                <a:gd name="T83" fmla="*/ 1701 h 2835"/>
                <a:gd name="T84" fmla="*/ 340 w 2041"/>
                <a:gd name="T85" fmla="*/ 1758 h 2835"/>
                <a:gd name="T86" fmla="*/ 624 w 2041"/>
                <a:gd name="T87" fmla="*/ 1815 h 2835"/>
                <a:gd name="T88" fmla="*/ 680 w 2041"/>
                <a:gd name="T89" fmla="*/ 2268 h 2835"/>
                <a:gd name="T90" fmla="*/ 624 w 2041"/>
                <a:gd name="T91" fmla="*/ 2382 h 2835"/>
                <a:gd name="T92" fmla="*/ 680 w 2041"/>
                <a:gd name="T93" fmla="*/ 2439 h 2835"/>
                <a:gd name="T94" fmla="*/ 737 w 2041"/>
                <a:gd name="T95" fmla="*/ 2495 h 2835"/>
                <a:gd name="T96" fmla="*/ 794 w 2041"/>
                <a:gd name="T97" fmla="*/ 2552 h 2835"/>
                <a:gd name="T98" fmla="*/ 850 w 2041"/>
                <a:gd name="T99" fmla="*/ 2609 h 2835"/>
                <a:gd name="T100" fmla="*/ 1191 w 2041"/>
                <a:gd name="T101" fmla="*/ 2665 h 2835"/>
                <a:gd name="T102" fmla="*/ 1304 w 2041"/>
                <a:gd name="T103" fmla="*/ 2665 h 2835"/>
                <a:gd name="T104" fmla="*/ 1361 w 2041"/>
                <a:gd name="T105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2835">
                  <a:moveTo>
                    <a:pt x="1361" y="2835"/>
                  </a:moveTo>
                  <a:lnTo>
                    <a:pt x="1417" y="2835"/>
                  </a:lnTo>
                  <a:lnTo>
                    <a:pt x="1417" y="2779"/>
                  </a:lnTo>
                  <a:lnTo>
                    <a:pt x="1474" y="2779"/>
                  </a:lnTo>
                  <a:lnTo>
                    <a:pt x="1474" y="2722"/>
                  </a:lnTo>
                  <a:lnTo>
                    <a:pt x="1531" y="2722"/>
                  </a:lnTo>
                  <a:lnTo>
                    <a:pt x="1531" y="2609"/>
                  </a:lnTo>
                  <a:lnTo>
                    <a:pt x="1588" y="2609"/>
                  </a:lnTo>
                  <a:lnTo>
                    <a:pt x="1588" y="2212"/>
                  </a:lnTo>
                  <a:lnTo>
                    <a:pt x="1644" y="221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815"/>
                  </a:lnTo>
                  <a:lnTo>
                    <a:pt x="1644" y="1815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645"/>
                  </a:lnTo>
                  <a:lnTo>
                    <a:pt x="1928" y="1645"/>
                  </a:lnTo>
                  <a:lnTo>
                    <a:pt x="1928" y="1588"/>
                  </a:lnTo>
                  <a:lnTo>
                    <a:pt x="2041" y="1588"/>
                  </a:lnTo>
                  <a:lnTo>
                    <a:pt x="2041" y="1304"/>
                  </a:lnTo>
                  <a:lnTo>
                    <a:pt x="1928" y="1304"/>
                  </a:lnTo>
                  <a:lnTo>
                    <a:pt x="1928" y="397"/>
                  </a:lnTo>
                  <a:lnTo>
                    <a:pt x="1701" y="397"/>
                  </a:lnTo>
                  <a:lnTo>
                    <a:pt x="1701" y="284"/>
                  </a:lnTo>
                  <a:lnTo>
                    <a:pt x="1644" y="28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531" y="114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81" y="173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850" y="114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645"/>
                  </a:lnTo>
                  <a:lnTo>
                    <a:pt x="170" y="1645"/>
                  </a:lnTo>
                  <a:lnTo>
                    <a:pt x="170" y="1701"/>
                  </a:lnTo>
                  <a:lnTo>
                    <a:pt x="340" y="1701"/>
                  </a:lnTo>
                  <a:lnTo>
                    <a:pt x="340" y="1758"/>
                  </a:lnTo>
                  <a:lnTo>
                    <a:pt x="624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80" y="2268"/>
                  </a:lnTo>
                  <a:lnTo>
                    <a:pt x="624" y="2268"/>
                  </a:lnTo>
                  <a:lnTo>
                    <a:pt x="624" y="2382"/>
                  </a:lnTo>
                  <a:lnTo>
                    <a:pt x="680" y="2382"/>
                  </a:lnTo>
                  <a:lnTo>
                    <a:pt x="680" y="2439"/>
                  </a:lnTo>
                  <a:lnTo>
                    <a:pt x="737" y="2439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552"/>
                  </a:lnTo>
                  <a:lnTo>
                    <a:pt x="850" y="2552"/>
                  </a:lnTo>
                  <a:lnTo>
                    <a:pt x="850" y="2609"/>
                  </a:lnTo>
                  <a:lnTo>
                    <a:pt x="1191" y="2609"/>
                  </a:lnTo>
                  <a:lnTo>
                    <a:pt x="1191" y="2665"/>
                  </a:lnTo>
                  <a:lnTo>
                    <a:pt x="1247" y="2665"/>
                  </a:lnTo>
                  <a:lnTo>
                    <a:pt x="1304" y="2665"/>
                  </a:lnTo>
                  <a:lnTo>
                    <a:pt x="1304" y="2779"/>
                  </a:lnTo>
                  <a:lnTo>
                    <a:pt x="1361" y="2779"/>
                  </a:lnTo>
                  <a:lnTo>
                    <a:pt x="1361" y="28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0E0B2C78-69F5-4BE0-B8EA-9EE1EE410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821"/>
              <a:ext cx="340" cy="510"/>
            </a:xfrm>
            <a:custGeom>
              <a:avLst/>
              <a:gdLst>
                <a:gd name="T0" fmla="*/ 227 w 340"/>
                <a:gd name="T1" fmla="*/ 56 h 510"/>
                <a:gd name="T2" fmla="*/ 113 w 340"/>
                <a:gd name="T3" fmla="*/ 56 h 510"/>
                <a:gd name="T4" fmla="*/ 113 w 340"/>
                <a:gd name="T5" fmla="*/ 0 h 510"/>
                <a:gd name="T6" fmla="*/ 0 w 340"/>
                <a:gd name="T7" fmla="*/ 0 h 510"/>
                <a:gd name="T8" fmla="*/ 0 w 340"/>
                <a:gd name="T9" fmla="*/ 113 h 510"/>
                <a:gd name="T10" fmla="*/ 57 w 340"/>
                <a:gd name="T11" fmla="*/ 113 h 510"/>
                <a:gd name="T12" fmla="*/ 57 w 340"/>
                <a:gd name="T13" fmla="*/ 226 h 510"/>
                <a:gd name="T14" fmla="*/ 0 w 340"/>
                <a:gd name="T15" fmla="*/ 226 h 510"/>
                <a:gd name="T16" fmla="*/ 0 w 340"/>
                <a:gd name="T17" fmla="*/ 283 h 510"/>
                <a:gd name="T18" fmla="*/ 57 w 340"/>
                <a:gd name="T19" fmla="*/ 283 h 510"/>
                <a:gd name="T20" fmla="*/ 57 w 340"/>
                <a:gd name="T21" fmla="*/ 340 h 510"/>
                <a:gd name="T22" fmla="*/ 170 w 340"/>
                <a:gd name="T23" fmla="*/ 340 h 510"/>
                <a:gd name="T24" fmla="*/ 170 w 340"/>
                <a:gd name="T25" fmla="*/ 510 h 510"/>
                <a:gd name="T26" fmla="*/ 227 w 340"/>
                <a:gd name="T27" fmla="*/ 510 h 510"/>
                <a:gd name="T28" fmla="*/ 227 w 340"/>
                <a:gd name="T29" fmla="*/ 397 h 510"/>
                <a:gd name="T30" fmla="*/ 283 w 340"/>
                <a:gd name="T31" fmla="*/ 397 h 510"/>
                <a:gd name="T32" fmla="*/ 283 w 340"/>
                <a:gd name="T33" fmla="*/ 340 h 510"/>
                <a:gd name="T34" fmla="*/ 340 w 340"/>
                <a:gd name="T35" fmla="*/ 340 h 510"/>
                <a:gd name="T36" fmla="*/ 340 w 340"/>
                <a:gd name="T37" fmla="*/ 226 h 510"/>
                <a:gd name="T38" fmla="*/ 227 w 340"/>
                <a:gd name="T39" fmla="*/ 226 h 510"/>
                <a:gd name="T40" fmla="*/ 227 w 340"/>
                <a:gd name="T41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22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76568654-05A3-47E0-B738-64B4C29A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134" cy="1928"/>
            </a:xfrm>
            <a:custGeom>
              <a:avLst/>
              <a:gdLst>
                <a:gd name="T0" fmla="*/ 737 w 1134"/>
                <a:gd name="T1" fmla="*/ 1587 h 1928"/>
                <a:gd name="T2" fmla="*/ 624 w 1134"/>
                <a:gd name="T3" fmla="*/ 680 h 1928"/>
                <a:gd name="T4" fmla="*/ 397 w 1134"/>
                <a:gd name="T5" fmla="*/ 567 h 1928"/>
                <a:gd name="T6" fmla="*/ 340 w 1134"/>
                <a:gd name="T7" fmla="*/ 510 h 1928"/>
                <a:gd name="T8" fmla="*/ 284 w 1134"/>
                <a:gd name="T9" fmla="*/ 397 h 1928"/>
                <a:gd name="T10" fmla="*/ 227 w 1134"/>
                <a:gd name="T11" fmla="*/ 340 h 1928"/>
                <a:gd name="T12" fmla="*/ 113 w 1134"/>
                <a:gd name="T13" fmla="*/ 283 h 1928"/>
                <a:gd name="T14" fmla="*/ 0 w 1134"/>
                <a:gd name="T15" fmla="*/ 113 h 1928"/>
                <a:gd name="T16" fmla="*/ 57 w 1134"/>
                <a:gd name="T17" fmla="*/ 170 h 1928"/>
                <a:gd name="T18" fmla="*/ 170 w 1134"/>
                <a:gd name="T19" fmla="*/ 57 h 1928"/>
                <a:gd name="T20" fmla="*/ 227 w 1134"/>
                <a:gd name="T21" fmla="*/ 0 h 1928"/>
                <a:gd name="T22" fmla="*/ 340 w 1134"/>
                <a:gd name="T23" fmla="*/ 0 h 1928"/>
                <a:gd name="T24" fmla="*/ 397 w 1134"/>
                <a:gd name="T25" fmla="*/ 57 h 1928"/>
                <a:gd name="T26" fmla="*/ 340 w 1134"/>
                <a:gd name="T27" fmla="*/ 113 h 1928"/>
                <a:gd name="T28" fmla="*/ 397 w 1134"/>
                <a:gd name="T29" fmla="*/ 170 h 1928"/>
                <a:gd name="T30" fmla="*/ 510 w 1134"/>
                <a:gd name="T31" fmla="*/ 283 h 1928"/>
                <a:gd name="T32" fmla="*/ 567 w 1134"/>
                <a:gd name="T33" fmla="*/ 340 h 1928"/>
                <a:gd name="T34" fmla="*/ 624 w 1134"/>
                <a:gd name="T35" fmla="*/ 397 h 1928"/>
                <a:gd name="T36" fmla="*/ 737 w 1134"/>
                <a:gd name="T37" fmla="*/ 453 h 1928"/>
                <a:gd name="T38" fmla="*/ 794 w 1134"/>
                <a:gd name="T39" fmla="*/ 510 h 1928"/>
                <a:gd name="T40" fmla="*/ 851 w 1134"/>
                <a:gd name="T41" fmla="*/ 737 h 1928"/>
                <a:gd name="T42" fmla="*/ 794 w 1134"/>
                <a:gd name="T43" fmla="*/ 964 h 1928"/>
                <a:gd name="T44" fmla="*/ 851 w 1134"/>
                <a:gd name="T45" fmla="*/ 1020 h 1928"/>
                <a:gd name="T46" fmla="*/ 794 w 1134"/>
                <a:gd name="T47" fmla="*/ 1077 h 1928"/>
                <a:gd name="T48" fmla="*/ 851 w 1134"/>
                <a:gd name="T49" fmla="*/ 1191 h 1928"/>
                <a:gd name="T50" fmla="*/ 907 w 1134"/>
                <a:gd name="T51" fmla="*/ 1247 h 1928"/>
                <a:gd name="T52" fmla="*/ 964 w 1134"/>
                <a:gd name="T53" fmla="*/ 1304 h 1928"/>
                <a:gd name="T54" fmla="*/ 1021 w 1134"/>
                <a:gd name="T55" fmla="*/ 1361 h 1928"/>
                <a:gd name="T56" fmla="*/ 1134 w 1134"/>
                <a:gd name="T57" fmla="*/ 1417 h 1928"/>
                <a:gd name="T58" fmla="*/ 1077 w 1134"/>
                <a:gd name="T59" fmla="*/ 1474 h 1928"/>
                <a:gd name="T60" fmla="*/ 1134 w 1134"/>
                <a:gd name="T61" fmla="*/ 1587 h 1928"/>
                <a:gd name="T62" fmla="*/ 1077 w 1134"/>
                <a:gd name="T63" fmla="*/ 1701 h 1928"/>
                <a:gd name="T64" fmla="*/ 1021 w 1134"/>
                <a:gd name="T65" fmla="*/ 1758 h 1928"/>
                <a:gd name="T66" fmla="*/ 964 w 1134"/>
                <a:gd name="T67" fmla="*/ 1814 h 1928"/>
                <a:gd name="T68" fmla="*/ 907 w 1134"/>
                <a:gd name="T69" fmla="*/ 1871 h 1928"/>
                <a:gd name="T70" fmla="*/ 794 w 1134"/>
                <a:gd name="T71" fmla="*/ 1928 h 1928"/>
                <a:gd name="T72" fmla="*/ 737 w 1134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928">
                  <a:moveTo>
                    <a:pt x="737" y="1871"/>
                  </a:moveTo>
                  <a:lnTo>
                    <a:pt x="737" y="1587"/>
                  </a:lnTo>
                  <a:lnTo>
                    <a:pt x="624" y="1587"/>
                  </a:lnTo>
                  <a:lnTo>
                    <a:pt x="624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191"/>
                  </a:lnTo>
                  <a:lnTo>
                    <a:pt x="851" y="1191"/>
                  </a:lnTo>
                  <a:lnTo>
                    <a:pt x="851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77" y="1587"/>
                  </a:lnTo>
                  <a:lnTo>
                    <a:pt x="1134" y="1587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021" y="1758"/>
                  </a:lnTo>
                  <a:lnTo>
                    <a:pt x="1021" y="1814"/>
                  </a:lnTo>
                  <a:lnTo>
                    <a:pt x="964" y="1814"/>
                  </a:lnTo>
                  <a:lnTo>
                    <a:pt x="964" y="1871"/>
                  </a:lnTo>
                  <a:lnTo>
                    <a:pt x="907" y="1871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871"/>
                  </a:lnTo>
                  <a:lnTo>
                    <a:pt x="737" y="18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BB4D6E96-5FD1-4877-B6A2-F7D844F7F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510 w 1248"/>
                <a:gd name="T1" fmla="*/ 2382 h 2382"/>
                <a:gd name="T2" fmla="*/ 567 w 1248"/>
                <a:gd name="T3" fmla="*/ 2268 h 2382"/>
                <a:gd name="T4" fmla="*/ 624 w 1248"/>
                <a:gd name="T5" fmla="*/ 2212 h 2382"/>
                <a:gd name="T6" fmla="*/ 681 w 1248"/>
                <a:gd name="T7" fmla="*/ 2155 h 2382"/>
                <a:gd name="T8" fmla="*/ 794 w 1248"/>
                <a:gd name="T9" fmla="*/ 2098 h 2382"/>
                <a:gd name="T10" fmla="*/ 851 w 1248"/>
                <a:gd name="T11" fmla="*/ 1928 h 2382"/>
                <a:gd name="T12" fmla="*/ 964 w 1248"/>
                <a:gd name="T13" fmla="*/ 1871 h 2382"/>
                <a:gd name="T14" fmla="*/ 1191 w 1248"/>
                <a:gd name="T15" fmla="*/ 1588 h 2382"/>
                <a:gd name="T16" fmla="*/ 1248 w 1248"/>
                <a:gd name="T17" fmla="*/ 1474 h 2382"/>
                <a:gd name="T18" fmla="*/ 1191 w 1248"/>
                <a:gd name="T19" fmla="*/ 1191 h 2382"/>
                <a:gd name="T20" fmla="*/ 1134 w 1248"/>
                <a:gd name="T21" fmla="*/ 1078 h 2382"/>
                <a:gd name="T22" fmla="*/ 1077 w 1248"/>
                <a:gd name="T23" fmla="*/ 624 h 2382"/>
                <a:gd name="T24" fmla="*/ 1134 w 1248"/>
                <a:gd name="T25" fmla="*/ 340 h 2382"/>
                <a:gd name="T26" fmla="*/ 1191 w 1248"/>
                <a:gd name="T27" fmla="*/ 284 h 2382"/>
                <a:gd name="T28" fmla="*/ 1248 w 1248"/>
                <a:gd name="T29" fmla="*/ 170 h 2382"/>
                <a:gd name="T30" fmla="*/ 1077 w 1248"/>
                <a:gd name="T31" fmla="*/ 0 h 2382"/>
                <a:gd name="T32" fmla="*/ 1021 w 1248"/>
                <a:gd name="T33" fmla="*/ 57 h 2382"/>
                <a:gd name="T34" fmla="*/ 964 w 1248"/>
                <a:gd name="T35" fmla="*/ 170 h 2382"/>
                <a:gd name="T36" fmla="*/ 907 w 1248"/>
                <a:gd name="T37" fmla="*/ 227 h 2382"/>
                <a:gd name="T38" fmla="*/ 794 w 1248"/>
                <a:gd name="T39" fmla="*/ 284 h 2382"/>
                <a:gd name="T40" fmla="*/ 284 w 1248"/>
                <a:gd name="T41" fmla="*/ 340 h 2382"/>
                <a:gd name="T42" fmla="*/ 227 w 1248"/>
                <a:gd name="T43" fmla="*/ 454 h 2382"/>
                <a:gd name="T44" fmla="*/ 170 w 1248"/>
                <a:gd name="T45" fmla="*/ 907 h 2382"/>
                <a:gd name="T46" fmla="*/ 227 w 1248"/>
                <a:gd name="T47" fmla="*/ 1078 h 2382"/>
                <a:gd name="T48" fmla="*/ 114 w 1248"/>
                <a:gd name="T49" fmla="*/ 1248 h 2382"/>
                <a:gd name="T50" fmla="*/ 57 w 1248"/>
                <a:gd name="T51" fmla="*/ 1474 h 2382"/>
                <a:gd name="T52" fmla="*/ 0 w 1248"/>
                <a:gd name="T53" fmla="*/ 1701 h 2382"/>
                <a:gd name="T54" fmla="*/ 114 w 1248"/>
                <a:gd name="T55" fmla="*/ 2155 h 2382"/>
                <a:gd name="T56" fmla="*/ 170 w 1248"/>
                <a:gd name="T57" fmla="*/ 2268 h 2382"/>
                <a:gd name="T58" fmla="*/ 284 w 1248"/>
                <a:gd name="T59" fmla="*/ 2325 h 2382"/>
                <a:gd name="T60" fmla="*/ 340 w 1248"/>
                <a:gd name="T61" fmla="*/ 2268 h 2382"/>
                <a:gd name="T62" fmla="*/ 397 w 1248"/>
                <a:gd name="T63" fmla="*/ 23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8" h="2382">
                  <a:moveTo>
                    <a:pt x="397" y="2382"/>
                  </a:moveTo>
                  <a:lnTo>
                    <a:pt x="510" y="238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212"/>
                  </a:lnTo>
                  <a:lnTo>
                    <a:pt x="624" y="2212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94" y="2098"/>
                  </a:lnTo>
                  <a:lnTo>
                    <a:pt x="79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964" y="1871"/>
                  </a:lnTo>
                  <a:lnTo>
                    <a:pt x="964" y="1588"/>
                  </a:lnTo>
                  <a:lnTo>
                    <a:pt x="1191" y="1588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078"/>
                  </a:lnTo>
                  <a:lnTo>
                    <a:pt x="1134" y="1078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2155"/>
                  </a:lnTo>
                  <a:lnTo>
                    <a:pt x="114" y="2155"/>
                  </a:lnTo>
                  <a:lnTo>
                    <a:pt x="114" y="2268"/>
                  </a:lnTo>
                  <a:lnTo>
                    <a:pt x="170" y="2268"/>
                  </a:lnTo>
                  <a:lnTo>
                    <a:pt x="170" y="2325"/>
                  </a:lnTo>
                  <a:lnTo>
                    <a:pt x="284" y="2325"/>
                  </a:lnTo>
                  <a:lnTo>
                    <a:pt x="284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3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52B6C98B-1DE9-4D0A-B342-846C0DC4D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304" cy="1645"/>
            </a:xfrm>
            <a:custGeom>
              <a:avLst/>
              <a:gdLst>
                <a:gd name="T0" fmla="*/ 0 w 1304"/>
                <a:gd name="T1" fmla="*/ 1531 h 1645"/>
                <a:gd name="T2" fmla="*/ 227 w 1304"/>
                <a:gd name="T3" fmla="*/ 1588 h 1645"/>
                <a:gd name="T4" fmla="*/ 283 w 1304"/>
                <a:gd name="T5" fmla="*/ 1645 h 1645"/>
                <a:gd name="T6" fmla="*/ 397 w 1304"/>
                <a:gd name="T7" fmla="*/ 1588 h 1645"/>
                <a:gd name="T8" fmla="*/ 510 w 1304"/>
                <a:gd name="T9" fmla="*/ 1531 h 1645"/>
                <a:gd name="T10" fmla="*/ 567 w 1304"/>
                <a:gd name="T11" fmla="*/ 1588 h 1645"/>
                <a:gd name="T12" fmla="*/ 850 w 1304"/>
                <a:gd name="T13" fmla="*/ 1305 h 1645"/>
                <a:gd name="T14" fmla="*/ 907 w 1304"/>
                <a:gd name="T15" fmla="*/ 1191 h 1645"/>
                <a:gd name="T16" fmla="*/ 850 w 1304"/>
                <a:gd name="T17" fmla="*/ 1078 h 1645"/>
                <a:gd name="T18" fmla="*/ 907 w 1304"/>
                <a:gd name="T19" fmla="*/ 964 h 1645"/>
                <a:gd name="T20" fmla="*/ 794 w 1304"/>
                <a:gd name="T21" fmla="*/ 908 h 1645"/>
                <a:gd name="T22" fmla="*/ 850 w 1304"/>
                <a:gd name="T23" fmla="*/ 851 h 1645"/>
                <a:gd name="T24" fmla="*/ 907 w 1304"/>
                <a:gd name="T25" fmla="*/ 794 h 1645"/>
                <a:gd name="T26" fmla="*/ 964 w 1304"/>
                <a:gd name="T27" fmla="*/ 567 h 1645"/>
                <a:gd name="T28" fmla="*/ 1020 w 1304"/>
                <a:gd name="T29" fmla="*/ 511 h 1645"/>
                <a:gd name="T30" fmla="*/ 1247 w 1304"/>
                <a:gd name="T31" fmla="*/ 454 h 1645"/>
                <a:gd name="T32" fmla="*/ 1304 w 1304"/>
                <a:gd name="T33" fmla="*/ 341 h 1645"/>
                <a:gd name="T34" fmla="*/ 1247 w 1304"/>
                <a:gd name="T35" fmla="*/ 171 h 1645"/>
                <a:gd name="T36" fmla="*/ 1190 w 1304"/>
                <a:gd name="T37" fmla="*/ 114 h 1645"/>
                <a:gd name="T38" fmla="*/ 1134 w 1304"/>
                <a:gd name="T39" fmla="*/ 57 h 1645"/>
                <a:gd name="T40" fmla="*/ 1020 w 1304"/>
                <a:gd name="T41" fmla="*/ 114 h 1645"/>
                <a:gd name="T42" fmla="*/ 907 w 1304"/>
                <a:gd name="T43" fmla="*/ 114 h 1645"/>
                <a:gd name="T44" fmla="*/ 737 w 1304"/>
                <a:gd name="T45" fmla="*/ 57 h 1645"/>
                <a:gd name="T46" fmla="*/ 680 w 1304"/>
                <a:gd name="T47" fmla="*/ 0 h 1645"/>
                <a:gd name="T48" fmla="*/ 737 w 1304"/>
                <a:gd name="T49" fmla="*/ 171 h 1645"/>
                <a:gd name="T50" fmla="*/ 794 w 1304"/>
                <a:gd name="T51" fmla="*/ 284 h 1645"/>
                <a:gd name="T52" fmla="*/ 737 w 1304"/>
                <a:gd name="T53" fmla="*/ 567 h 1645"/>
                <a:gd name="T54" fmla="*/ 510 w 1304"/>
                <a:gd name="T55" fmla="*/ 681 h 1645"/>
                <a:gd name="T56" fmla="*/ 397 w 1304"/>
                <a:gd name="T57" fmla="*/ 964 h 1645"/>
                <a:gd name="T58" fmla="*/ 340 w 1304"/>
                <a:gd name="T59" fmla="*/ 1021 h 1645"/>
                <a:gd name="T60" fmla="*/ 227 w 1304"/>
                <a:gd name="T61" fmla="*/ 1191 h 1645"/>
                <a:gd name="T62" fmla="*/ 170 w 1304"/>
                <a:gd name="T63" fmla="*/ 1248 h 1645"/>
                <a:gd name="T64" fmla="*/ 113 w 1304"/>
                <a:gd name="T65" fmla="*/ 1305 h 1645"/>
                <a:gd name="T66" fmla="*/ 56 w 1304"/>
                <a:gd name="T67" fmla="*/ 1361 h 1645"/>
                <a:gd name="T68" fmla="*/ 0 w 1304"/>
                <a:gd name="T69" fmla="*/ 147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4" h="1645">
                  <a:moveTo>
                    <a:pt x="0" y="1475"/>
                  </a:moveTo>
                  <a:lnTo>
                    <a:pt x="0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645"/>
                  </a:lnTo>
                  <a:lnTo>
                    <a:pt x="397" y="1645"/>
                  </a:lnTo>
                  <a:lnTo>
                    <a:pt x="397" y="1588"/>
                  </a:lnTo>
                  <a:lnTo>
                    <a:pt x="510" y="1588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850" y="1588"/>
                  </a:lnTo>
                  <a:lnTo>
                    <a:pt x="850" y="1305"/>
                  </a:lnTo>
                  <a:lnTo>
                    <a:pt x="907" y="1305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078"/>
                  </a:lnTo>
                  <a:lnTo>
                    <a:pt x="907" y="1078"/>
                  </a:lnTo>
                  <a:lnTo>
                    <a:pt x="90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1247" y="511"/>
                  </a:lnTo>
                  <a:lnTo>
                    <a:pt x="1247" y="454"/>
                  </a:lnTo>
                  <a:lnTo>
                    <a:pt x="1304" y="454"/>
                  </a:lnTo>
                  <a:lnTo>
                    <a:pt x="1304" y="341"/>
                  </a:lnTo>
                  <a:lnTo>
                    <a:pt x="1247" y="341"/>
                  </a:lnTo>
                  <a:lnTo>
                    <a:pt x="1247" y="171"/>
                  </a:lnTo>
                  <a:lnTo>
                    <a:pt x="1190" y="171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171"/>
                  </a:lnTo>
                  <a:lnTo>
                    <a:pt x="737" y="171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510" y="68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0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21B04624-838E-4090-8068-9A1C986E6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30"/>
              <a:ext cx="907" cy="964"/>
            </a:xfrm>
            <a:custGeom>
              <a:avLst/>
              <a:gdLst>
                <a:gd name="T0" fmla="*/ 510 w 907"/>
                <a:gd name="T1" fmla="*/ 57 h 964"/>
                <a:gd name="T2" fmla="*/ 510 w 907"/>
                <a:gd name="T3" fmla="*/ 170 h 964"/>
                <a:gd name="T4" fmla="*/ 453 w 907"/>
                <a:gd name="T5" fmla="*/ 170 h 964"/>
                <a:gd name="T6" fmla="*/ 453 w 907"/>
                <a:gd name="T7" fmla="*/ 227 h 964"/>
                <a:gd name="T8" fmla="*/ 226 w 907"/>
                <a:gd name="T9" fmla="*/ 227 h 964"/>
                <a:gd name="T10" fmla="*/ 226 w 907"/>
                <a:gd name="T11" fmla="*/ 283 h 964"/>
                <a:gd name="T12" fmla="*/ 170 w 907"/>
                <a:gd name="T13" fmla="*/ 283 h 964"/>
                <a:gd name="T14" fmla="*/ 170 w 907"/>
                <a:gd name="T15" fmla="*/ 510 h 964"/>
                <a:gd name="T16" fmla="*/ 113 w 907"/>
                <a:gd name="T17" fmla="*/ 510 h 964"/>
                <a:gd name="T18" fmla="*/ 113 w 907"/>
                <a:gd name="T19" fmla="*/ 567 h 964"/>
                <a:gd name="T20" fmla="*/ 56 w 907"/>
                <a:gd name="T21" fmla="*/ 567 h 964"/>
                <a:gd name="T22" fmla="*/ 56 w 907"/>
                <a:gd name="T23" fmla="*/ 624 h 964"/>
                <a:gd name="T24" fmla="*/ 0 w 907"/>
                <a:gd name="T25" fmla="*/ 624 h 964"/>
                <a:gd name="T26" fmla="*/ 0 w 907"/>
                <a:gd name="T27" fmla="*/ 680 h 964"/>
                <a:gd name="T28" fmla="*/ 113 w 907"/>
                <a:gd name="T29" fmla="*/ 680 h 964"/>
                <a:gd name="T30" fmla="*/ 113 w 907"/>
                <a:gd name="T31" fmla="*/ 794 h 964"/>
                <a:gd name="T32" fmla="*/ 56 w 907"/>
                <a:gd name="T33" fmla="*/ 794 h 964"/>
                <a:gd name="T34" fmla="*/ 56 w 907"/>
                <a:gd name="T35" fmla="*/ 850 h 964"/>
                <a:gd name="T36" fmla="*/ 56 w 907"/>
                <a:gd name="T37" fmla="*/ 907 h 964"/>
                <a:gd name="T38" fmla="*/ 113 w 907"/>
                <a:gd name="T39" fmla="*/ 907 h 964"/>
                <a:gd name="T40" fmla="*/ 113 w 907"/>
                <a:gd name="T41" fmla="*/ 964 h 964"/>
                <a:gd name="T42" fmla="*/ 170 w 907"/>
                <a:gd name="T43" fmla="*/ 964 h 964"/>
                <a:gd name="T44" fmla="*/ 170 w 907"/>
                <a:gd name="T45" fmla="*/ 907 h 964"/>
                <a:gd name="T46" fmla="*/ 283 w 907"/>
                <a:gd name="T47" fmla="*/ 907 h 964"/>
                <a:gd name="T48" fmla="*/ 283 w 907"/>
                <a:gd name="T49" fmla="*/ 850 h 964"/>
                <a:gd name="T50" fmla="*/ 396 w 907"/>
                <a:gd name="T51" fmla="*/ 850 h 964"/>
                <a:gd name="T52" fmla="*/ 396 w 907"/>
                <a:gd name="T53" fmla="*/ 794 h 964"/>
                <a:gd name="T54" fmla="*/ 453 w 907"/>
                <a:gd name="T55" fmla="*/ 794 h 964"/>
                <a:gd name="T56" fmla="*/ 453 w 907"/>
                <a:gd name="T57" fmla="*/ 737 h 964"/>
                <a:gd name="T58" fmla="*/ 510 w 907"/>
                <a:gd name="T59" fmla="*/ 737 h 964"/>
                <a:gd name="T60" fmla="*/ 510 w 907"/>
                <a:gd name="T61" fmla="*/ 624 h 964"/>
                <a:gd name="T62" fmla="*/ 567 w 907"/>
                <a:gd name="T63" fmla="*/ 624 h 964"/>
                <a:gd name="T64" fmla="*/ 567 w 907"/>
                <a:gd name="T65" fmla="*/ 510 h 964"/>
                <a:gd name="T66" fmla="*/ 623 w 907"/>
                <a:gd name="T67" fmla="*/ 510 h 964"/>
                <a:gd name="T68" fmla="*/ 623 w 907"/>
                <a:gd name="T69" fmla="*/ 454 h 964"/>
                <a:gd name="T70" fmla="*/ 737 w 907"/>
                <a:gd name="T71" fmla="*/ 454 h 964"/>
                <a:gd name="T72" fmla="*/ 737 w 907"/>
                <a:gd name="T73" fmla="*/ 397 h 964"/>
                <a:gd name="T74" fmla="*/ 850 w 907"/>
                <a:gd name="T75" fmla="*/ 397 h 964"/>
                <a:gd name="T76" fmla="*/ 850 w 907"/>
                <a:gd name="T77" fmla="*/ 283 h 964"/>
                <a:gd name="T78" fmla="*/ 907 w 907"/>
                <a:gd name="T79" fmla="*/ 283 h 964"/>
                <a:gd name="T80" fmla="*/ 907 w 907"/>
                <a:gd name="T81" fmla="*/ 170 h 964"/>
                <a:gd name="T82" fmla="*/ 850 w 907"/>
                <a:gd name="T83" fmla="*/ 170 h 964"/>
                <a:gd name="T84" fmla="*/ 850 w 907"/>
                <a:gd name="T85" fmla="*/ 113 h 964"/>
                <a:gd name="T86" fmla="*/ 793 w 907"/>
                <a:gd name="T87" fmla="*/ 113 h 964"/>
                <a:gd name="T88" fmla="*/ 793 w 907"/>
                <a:gd name="T89" fmla="*/ 57 h 964"/>
                <a:gd name="T90" fmla="*/ 737 w 907"/>
                <a:gd name="T91" fmla="*/ 57 h 964"/>
                <a:gd name="T92" fmla="*/ 737 w 907"/>
                <a:gd name="T93" fmla="*/ 0 h 964"/>
                <a:gd name="T94" fmla="*/ 567 w 907"/>
                <a:gd name="T95" fmla="*/ 0 h 964"/>
                <a:gd name="T96" fmla="*/ 567 w 907"/>
                <a:gd name="T97" fmla="*/ 57 h 964"/>
                <a:gd name="T98" fmla="*/ 510 w 907"/>
                <a:gd name="T9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10" y="57"/>
                  </a:move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396" y="850"/>
                  </a:lnTo>
                  <a:lnTo>
                    <a:pt x="396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6BA327C9-45D1-4606-BD98-640BB72F5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527"/>
              <a:ext cx="1588" cy="1361"/>
            </a:xfrm>
            <a:custGeom>
              <a:avLst/>
              <a:gdLst>
                <a:gd name="T0" fmla="*/ 681 w 1588"/>
                <a:gd name="T1" fmla="*/ 0 h 1361"/>
                <a:gd name="T2" fmla="*/ 567 w 1588"/>
                <a:gd name="T3" fmla="*/ 57 h 1361"/>
                <a:gd name="T4" fmla="*/ 511 w 1588"/>
                <a:gd name="T5" fmla="*/ 113 h 1361"/>
                <a:gd name="T6" fmla="*/ 454 w 1588"/>
                <a:gd name="T7" fmla="*/ 227 h 1361"/>
                <a:gd name="T8" fmla="*/ 397 w 1588"/>
                <a:gd name="T9" fmla="*/ 340 h 1361"/>
                <a:gd name="T10" fmla="*/ 340 w 1588"/>
                <a:gd name="T11" fmla="*/ 397 h 1361"/>
                <a:gd name="T12" fmla="*/ 227 w 1588"/>
                <a:gd name="T13" fmla="*/ 453 h 1361"/>
                <a:gd name="T14" fmla="*/ 114 w 1588"/>
                <a:gd name="T15" fmla="*/ 510 h 1361"/>
                <a:gd name="T16" fmla="*/ 57 w 1588"/>
                <a:gd name="T17" fmla="*/ 567 h 1361"/>
                <a:gd name="T18" fmla="*/ 0 w 1588"/>
                <a:gd name="T19" fmla="*/ 624 h 1361"/>
                <a:gd name="T20" fmla="*/ 57 w 1588"/>
                <a:gd name="T21" fmla="*/ 850 h 1361"/>
                <a:gd name="T22" fmla="*/ 114 w 1588"/>
                <a:gd name="T23" fmla="*/ 907 h 1361"/>
                <a:gd name="T24" fmla="*/ 170 w 1588"/>
                <a:gd name="T25" fmla="*/ 1077 h 1361"/>
                <a:gd name="T26" fmla="*/ 227 w 1588"/>
                <a:gd name="T27" fmla="*/ 1134 h 1361"/>
                <a:gd name="T28" fmla="*/ 454 w 1588"/>
                <a:gd name="T29" fmla="*/ 1191 h 1361"/>
                <a:gd name="T30" fmla="*/ 511 w 1588"/>
                <a:gd name="T31" fmla="*/ 1134 h 1361"/>
                <a:gd name="T32" fmla="*/ 567 w 1588"/>
                <a:gd name="T33" fmla="*/ 1191 h 1361"/>
                <a:gd name="T34" fmla="*/ 681 w 1588"/>
                <a:gd name="T35" fmla="*/ 1247 h 1361"/>
                <a:gd name="T36" fmla="*/ 681 w 1588"/>
                <a:gd name="T37" fmla="*/ 1361 h 1361"/>
                <a:gd name="T38" fmla="*/ 908 w 1588"/>
                <a:gd name="T39" fmla="*/ 1247 h 1361"/>
                <a:gd name="T40" fmla="*/ 1191 w 1588"/>
                <a:gd name="T41" fmla="*/ 1304 h 1361"/>
                <a:gd name="T42" fmla="*/ 1361 w 1588"/>
                <a:gd name="T43" fmla="*/ 1247 h 1361"/>
                <a:gd name="T44" fmla="*/ 1418 w 1588"/>
                <a:gd name="T45" fmla="*/ 1134 h 1361"/>
                <a:gd name="T46" fmla="*/ 1475 w 1588"/>
                <a:gd name="T47" fmla="*/ 1077 h 1361"/>
                <a:gd name="T48" fmla="*/ 1531 w 1588"/>
                <a:gd name="T49" fmla="*/ 1020 h 1361"/>
                <a:gd name="T50" fmla="*/ 1588 w 1588"/>
                <a:gd name="T51" fmla="*/ 907 h 1361"/>
                <a:gd name="T52" fmla="*/ 1531 w 1588"/>
                <a:gd name="T53" fmla="*/ 850 h 1361"/>
                <a:gd name="T54" fmla="*/ 1475 w 1588"/>
                <a:gd name="T55" fmla="*/ 794 h 1361"/>
                <a:gd name="T56" fmla="*/ 1418 w 1588"/>
                <a:gd name="T57" fmla="*/ 737 h 1361"/>
                <a:gd name="T58" fmla="*/ 1475 w 1588"/>
                <a:gd name="T59" fmla="*/ 340 h 1361"/>
                <a:gd name="T60" fmla="*/ 1248 w 1588"/>
                <a:gd name="T61" fmla="*/ 453 h 1361"/>
                <a:gd name="T62" fmla="*/ 1134 w 1588"/>
                <a:gd name="T63" fmla="*/ 227 h 1361"/>
                <a:gd name="T64" fmla="*/ 1021 w 1588"/>
                <a:gd name="T65" fmla="*/ 113 h 1361"/>
                <a:gd name="T66" fmla="*/ 964 w 1588"/>
                <a:gd name="T6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361">
                  <a:moveTo>
                    <a:pt x="96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1191" y="1247"/>
                  </a:lnTo>
                  <a:lnTo>
                    <a:pt x="1191" y="1304"/>
                  </a:lnTo>
                  <a:lnTo>
                    <a:pt x="1361" y="1304"/>
                  </a:lnTo>
                  <a:lnTo>
                    <a:pt x="1361" y="1247"/>
                  </a:lnTo>
                  <a:lnTo>
                    <a:pt x="1418" y="1247"/>
                  </a:lnTo>
                  <a:lnTo>
                    <a:pt x="141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1020"/>
                  </a:lnTo>
                  <a:lnTo>
                    <a:pt x="1588" y="1020"/>
                  </a:lnTo>
                  <a:lnTo>
                    <a:pt x="1588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475" y="850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0FF3A32D-703E-4295-8E78-0E24C17A6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223"/>
              <a:ext cx="737" cy="1077"/>
            </a:xfrm>
            <a:custGeom>
              <a:avLst/>
              <a:gdLst>
                <a:gd name="T0" fmla="*/ 454 w 737"/>
                <a:gd name="T1" fmla="*/ 0 h 1077"/>
                <a:gd name="T2" fmla="*/ 454 w 737"/>
                <a:gd name="T3" fmla="*/ 113 h 1077"/>
                <a:gd name="T4" fmla="*/ 397 w 737"/>
                <a:gd name="T5" fmla="*/ 113 h 1077"/>
                <a:gd name="T6" fmla="*/ 397 w 737"/>
                <a:gd name="T7" fmla="*/ 170 h 1077"/>
                <a:gd name="T8" fmla="*/ 341 w 737"/>
                <a:gd name="T9" fmla="*/ 170 h 1077"/>
                <a:gd name="T10" fmla="*/ 341 w 737"/>
                <a:gd name="T11" fmla="*/ 340 h 1077"/>
                <a:gd name="T12" fmla="*/ 284 w 737"/>
                <a:gd name="T13" fmla="*/ 340 h 1077"/>
                <a:gd name="T14" fmla="*/ 284 w 737"/>
                <a:gd name="T15" fmla="*/ 453 h 1077"/>
                <a:gd name="T16" fmla="*/ 227 w 737"/>
                <a:gd name="T17" fmla="*/ 453 h 1077"/>
                <a:gd name="T18" fmla="*/ 227 w 737"/>
                <a:gd name="T19" fmla="*/ 510 h 1077"/>
                <a:gd name="T20" fmla="*/ 170 w 737"/>
                <a:gd name="T21" fmla="*/ 510 h 1077"/>
                <a:gd name="T22" fmla="*/ 170 w 737"/>
                <a:gd name="T23" fmla="*/ 737 h 1077"/>
                <a:gd name="T24" fmla="*/ 57 w 737"/>
                <a:gd name="T25" fmla="*/ 737 h 1077"/>
                <a:gd name="T26" fmla="*/ 57 w 737"/>
                <a:gd name="T27" fmla="*/ 794 h 1077"/>
                <a:gd name="T28" fmla="*/ 0 w 737"/>
                <a:gd name="T29" fmla="*/ 794 h 1077"/>
                <a:gd name="T30" fmla="*/ 0 w 737"/>
                <a:gd name="T31" fmla="*/ 907 h 1077"/>
                <a:gd name="T32" fmla="*/ 114 w 737"/>
                <a:gd name="T33" fmla="*/ 907 h 1077"/>
                <a:gd name="T34" fmla="*/ 114 w 737"/>
                <a:gd name="T35" fmla="*/ 964 h 1077"/>
                <a:gd name="T36" fmla="*/ 170 w 737"/>
                <a:gd name="T37" fmla="*/ 964 h 1077"/>
                <a:gd name="T38" fmla="*/ 170 w 737"/>
                <a:gd name="T39" fmla="*/ 1020 h 1077"/>
                <a:gd name="T40" fmla="*/ 227 w 737"/>
                <a:gd name="T41" fmla="*/ 1020 h 1077"/>
                <a:gd name="T42" fmla="*/ 227 w 737"/>
                <a:gd name="T43" fmla="*/ 1077 h 1077"/>
                <a:gd name="T44" fmla="*/ 454 w 737"/>
                <a:gd name="T45" fmla="*/ 1077 h 1077"/>
                <a:gd name="T46" fmla="*/ 454 w 737"/>
                <a:gd name="T47" fmla="*/ 964 h 1077"/>
                <a:gd name="T48" fmla="*/ 624 w 737"/>
                <a:gd name="T49" fmla="*/ 964 h 1077"/>
                <a:gd name="T50" fmla="*/ 624 w 737"/>
                <a:gd name="T51" fmla="*/ 794 h 1077"/>
                <a:gd name="T52" fmla="*/ 737 w 737"/>
                <a:gd name="T53" fmla="*/ 794 h 1077"/>
                <a:gd name="T54" fmla="*/ 737 w 737"/>
                <a:gd name="T55" fmla="*/ 680 h 1077"/>
                <a:gd name="T56" fmla="*/ 624 w 737"/>
                <a:gd name="T57" fmla="*/ 680 h 1077"/>
                <a:gd name="T58" fmla="*/ 624 w 737"/>
                <a:gd name="T59" fmla="*/ 567 h 1077"/>
                <a:gd name="T60" fmla="*/ 511 w 737"/>
                <a:gd name="T61" fmla="*/ 567 h 1077"/>
                <a:gd name="T62" fmla="*/ 511 w 737"/>
                <a:gd name="T63" fmla="*/ 453 h 1077"/>
                <a:gd name="T64" fmla="*/ 624 w 737"/>
                <a:gd name="T65" fmla="*/ 453 h 1077"/>
                <a:gd name="T66" fmla="*/ 624 w 737"/>
                <a:gd name="T67" fmla="*/ 227 h 1077"/>
                <a:gd name="T68" fmla="*/ 567 w 737"/>
                <a:gd name="T69" fmla="*/ 227 h 1077"/>
                <a:gd name="T70" fmla="*/ 567 w 737"/>
                <a:gd name="T71" fmla="*/ 56 h 1077"/>
                <a:gd name="T72" fmla="*/ 567 w 737"/>
                <a:gd name="T73" fmla="*/ 0 h 1077"/>
                <a:gd name="T74" fmla="*/ 454 w 737"/>
                <a:gd name="T7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77">
                  <a:moveTo>
                    <a:pt x="454" y="0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454" y="1077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453"/>
                  </a:lnTo>
                  <a:lnTo>
                    <a:pt x="624" y="45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95D0BF6D-459E-4E24-8E14-7B013BA23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6017"/>
              <a:ext cx="737" cy="963"/>
            </a:xfrm>
            <a:custGeom>
              <a:avLst/>
              <a:gdLst>
                <a:gd name="T0" fmla="*/ 624 w 737"/>
                <a:gd name="T1" fmla="*/ 0 h 963"/>
                <a:gd name="T2" fmla="*/ 397 w 737"/>
                <a:gd name="T3" fmla="*/ 0 h 963"/>
                <a:gd name="T4" fmla="*/ 397 w 737"/>
                <a:gd name="T5" fmla="*/ 170 h 963"/>
                <a:gd name="T6" fmla="*/ 227 w 737"/>
                <a:gd name="T7" fmla="*/ 170 h 963"/>
                <a:gd name="T8" fmla="*/ 227 w 737"/>
                <a:gd name="T9" fmla="*/ 283 h 963"/>
                <a:gd name="T10" fmla="*/ 57 w 737"/>
                <a:gd name="T11" fmla="*/ 283 h 963"/>
                <a:gd name="T12" fmla="*/ 57 w 737"/>
                <a:gd name="T13" fmla="*/ 396 h 963"/>
                <a:gd name="T14" fmla="*/ 0 w 737"/>
                <a:gd name="T15" fmla="*/ 396 h 963"/>
                <a:gd name="T16" fmla="*/ 0 w 737"/>
                <a:gd name="T17" fmla="*/ 510 h 963"/>
                <a:gd name="T18" fmla="*/ 170 w 737"/>
                <a:gd name="T19" fmla="*/ 510 h 963"/>
                <a:gd name="T20" fmla="*/ 170 w 737"/>
                <a:gd name="T21" fmla="*/ 623 h 963"/>
                <a:gd name="T22" fmla="*/ 227 w 737"/>
                <a:gd name="T23" fmla="*/ 623 h 963"/>
                <a:gd name="T24" fmla="*/ 227 w 737"/>
                <a:gd name="T25" fmla="*/ 737 h 963"/>
                <a:gd name="T26" fmla="*/ 340 w 737"/>
                <a:gd name="T27" fmla="*/ 737 h 963"/>
                <a:gd name="T28" fmla="*/ 340 w 737"/>
                <a:gd name="T29" fmla="*/ 963 h 963"/>
                <a:gd name="T30" fmla="*/ 454 w 737"/>
                <a:gd name="T31" fmla="*/ 963 h 963"/>
                <a:gd name="T32" fmla="*/ 454 w 737"/>
                <a:gd name="T33" fmla="*/ 850 h 963"/>
                <a:gd name="T34" fmla="*/ 681 w 737"/>
                <a:gd name="T35" fmla="*/ 850 h 963"/>
                <a:gd name="T36" fmla="*/ 681 w 737"/>
                <a:gd name="T37" fmla="*/ 453 h 963"/>
                <a:gd name="T38" fmla="*/ 737 w 737"/>
                <a:gd name="T39" fmla="*/ 453 h 963"/>
                <a:gd name="T40" fmla="*/ 737 w 737"/>
                <a:gd name="T41" fmla="*/ 226 h 963"/>
                <a:gd name="T42" fmla="*/ 681 w 737"/>
                <a:gd name="T43" fmla="*/ 226 h 963"/>
                <a:gd name="T44" fmla="*/ 681 w 737"/>
                <a:gd name="T45" fmla="*/ 56 h 963"/>
                <a:gd name="T46" fmla="*/ 624 w 737"/>
                <a:gd name="T47" fmla="*/ 56 h 963"/>
                <a:gd name="T48" fmla="*/ 624 w 737"/>
                <a:gd name="T4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963">
                  <a:moveTo>
                    <a:pt x="624" y="0"/>
                  </a:moveTo>
                  <a:lnTo>
                    <a:pt x="397" y="0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63"/>
                  </a:lnTo>
                  <a:lnTo>
                    <a:pt x="454" y="963"/>
                  </a:lnTo>
                  <a:lnTo>
                    <a:pt x="454" y="850"/>
                  </a:lnTo>
                  <a:lnTo>
                    <a:pt x="681" y="85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81" y="226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A3090DD8-D342-44C5-A5B3-AA619A253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109"/>
              <a:ext cx="964" cy="1078"/>
            </a:xfrm>
            <a:custGeom>
              <a:avLst/>
              <a:gdLst>
                <a:gd name="T0" fmla="*/ 284 w 964"/>
                <a:gd name="T1" fmla="*/ 0 h 1078"/>
                <a:gd name="T2" fmla="*/ 114 w 964"/>
                <a:gd name="T3" fmla="*/ 0 h 1078"/>
                <a:gd name="T4" fmla="*/ 114 w 964"/>
                <a:gd name="T5" fmla="*/ 114 h 1078"/>
                <a:gd name="T6" fmla="*/ 57 w 964"/>
                <a:gd name="T7" fmla="*/ 114 h 1078"/>
                <a:gd name="T8" fmla="*/ 57 w 964"/>
                <a:gd name="T9" fmla="*/ 170 h 1078"/>
                <a:gd name="T10" fmla="*/ 0 w 964"/>
                <a:gd name="T11" fmla="*/ 170 h 1078"/>
                <a:gd name="T12" fmla="*/ 0 w 964"/>
                <a:gd name="T13" fmla="*/ 454 h 1078"/>
                <a:gd name="T14" fmla="*/ 57 w 964"/>
                <a:gd name="T15" fmla="*/ 454 h 1078"/>
                <a:gd name="T16" fmla="*/ 57 w 964"/>
                <a:gd name="T17" fmla="*/ 737 h 1078"/>
                <a:gd name="T18" fmla="*/ 114 w 964"/>
                <a:gd name="T19" fmla="*/ 737 h 1078"/>
                <a:gd name="T20" fmla="*/ 114 w 964"/>
                <a:gd name="T21" fmla="*/ 794 h 1078"/>
                <a:gd name="T22" fmla="*/ 284 w 964"/>
                <a:gd name="T23" fmla="*/ 794 h 1078"/>
                <a:gd name="T24" fmla="*/ 284 w 964"/>
                <a:gd name="T25" fmla="*/ 851 h 1078"/>
                <a:gd name="T26" fmla="*/ 397 w 964"/>
                <a:gd name="T27" fmla="*/ 851 h 1078"/>
                <a:gd name="T28" fmla="*/ 397 w 964"/>
                <a:gd name="T29" fmla="*/ 794 h 1078"/>
                <a:gd name="T30" fmla="*/ 511 w 964"/>
                <a:gd name="T31" fmla="*/ 794 h 1078"/>
                <a:gd name="T32" fmla="*/ 511 w 964"/>
                <a:gd name="T33" fmla="*/ 851 h 1078"/>
                <a:gd name="T34" fmla="*/ 567 w 964"/>
                <a:gd name="T35" fmla="*/ 851 h 1078"/>
                <a:gd name="T36" fmla="*/ 567 w 964"/>
                <a:gd name="T37" fmla="*/ 908 h 1078"/>
                <a:gd name="T38" fmla="*/ 624 w 964"/>
                <a:gd name="T39" fmla="*/ 908 h 1078"/>
                <a:gd name="T40" fmla="*/ 624 w 964"/>
                <a:gd name="T41" fmla="*/ 1078 h 1078"/>
                <a:gd name="T42" fmla="*/ 738 w 964"/>
                <a:gd name="T43" fmla="*/ 1078 h 1078"/>
                <a:gd name="T44" fmla="*/ 738 w 964"/>
                <a:gd name="T45" fmla="*/ 1021 h 1078"/>
                <a:gd name="T46" fmla="*/ 794 w 964"/>
                <a:gd name="T47" fmla="*/ 1021 h 1078"/>
                <a:gd name="T48" fmla="*/ 794 w 964"/>
                <a:gd name="T49" fmla="*/ 908 h 1078"/>
                <a:gd name="T50" fmla="*/ 851 w 964"/>
                <a:gd name="T51" fmla="*/ 908 h 1078"/>
                <a:gd name="T52" fmla="*/ 851 w 964"/>
                <a:gd name="T53" fmla="*/ 851 h 1078"/>
                <a:gd name="T54" fmla="*/ 964 w 964"/>
                <a:gd name="T55" fmla="*/ 851 h 1078"/>
                <a:gd name="T56" fmla="*/ 964 w 964"/>
                <a:gd name="T57" fmla="*/ 567 h 1078"/>
                <a:gd name="T58" fmla="*/ 738 w 964"/>
                <a:gd name="T59" fmla="*/ 567 h 1078"/>
                <a:gd name="T60" fmla="*/ 738 w 964"/>
                <a:gd name="T61" fmla="*/ 454 h 1078"/>
                <a:gd name="T62" fmla="*/ 681 w 964"/>
                <a:gd name="T63" fmla="*/ 454 h 1078"/>
                <a:gd name="T64" fmla="*/ 681 w 964"/>
                <a:gd name="T65" fmla="*/ 397 h 1078"/>
                <a:gd name="T66" fmla="*/ 567 w 964"/>
                <a:gd name="T67" fmla="*/ 397 h 1078"/>
                <a:gd name="T68" fmla="*/ 567 w 964"/>
                <a:gd name="T69" fmla="*/ 341 h 1078"/>
                <a:gd name="T70" fmla="*/ 454 w 964"/>
                <a:gd name="T71" fmla="*/ 341 h 1078"/>
                <a:gd name="T72" fmla="*/ 454 w 964"/>
                <a:gd name="T73" fmla="*/ 284 h 1078"/>
                <a:gd name="T74" fmla="*/ 341 w 964"/>
                <a:gd name="T75" fmla="*/ 284 h 1078"/>
                <a:gd name="T76" fmla="*/ 341 w 964"/>
                <a:gd name="T77" fmla="*/ 170 h 1078"/>
                <a:gd name="T78" fmla="*/ 284 w 964"/>
                <a:gd name="T79" fmla="*/ 170 h 1078"/>
                <a:gd name="T80" fmla="*/ 284 w 964"/>
                <a:gd name="T81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8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624" y="908"/>
                  </a:lnTo>
                  <a:lnTo>
                    <a:pt x="624" y="1078"/>
                  </a:lnTo>
                  <a:lnTo>
                    <a:pt x="738" y="1078"/>
                  </a:lnTo>
                  <a:lnTo>
                    <a:pt x="738" y="1021"/>
                  </a:lnTo>
                  <a:lnTo>
                    <a:pt x="794" y="1021"/>
                  </a:lnTo>
                  <a:lnTo>
                    <a:pt x="794" y="908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64" y="851"/>
                  </a:lnTo>
                  <a:lnTo>
                    <a:pt x="964" y="567"/>
                  </a:lnTo>
                  <a:lnTo>
                    <a:pt x="738" y="567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9EE6F2D4-5BA4-4411-AE5B-3292DF56C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939"/>
              <a:ext cx="851" cy="794"/>
            </a:xfrm>
            <a:custGeom>
              <a:avLst/>
              <a:gdLst>
                <a:gd name="T0" fmla="*/ 851 w 851"/>
                <a:gd name="T1" fmla="*/ 227 h 794"/>
                <a:gd name="T2" fmla="*/ 794 w 851"/>
                <a:gd name="T3" fmla="*/ 227 h 794"/>
                <a:gd name="T4" fmla="*/ 794 w 851"/>
                <a:gd name="T5" fmla="*/ 170 h 794"/>
                <a:gd name="T6" fmla="*/ 737 w 851"/>
                <a:gd name="T7" fmla="*/ 170 h 794"/>
                <a:gd name="T8" fmla="*/ 737 w 851"/>
                <a:gd name="T9" fmla="*/ 114 h 794"/>
                <a:gd name="T10" fmla="*/ 397 w 851"/>
                <a:gd name="T11" fmla="*/ 114 h 794"/>
                <a:gd name="T12" fmla="*/ 397 w 851"/>
                <a:gd name="T13" fmla="*/ 0 h 794"/>
                <a:gd name="T14" fmla="*/ 340 w 851"/>
                <a:gd name="T15" fmla="*/ 0 h 794"/>
                <a:gd name="T16" fmla="*/ 340 w 851"/>
                <a:gd name="T17" fmla="*/ 57 h 794"/>
                <a:gd name="T18" fmla="*/ 284 w 851"/>
                <a:gd name="T19" fmla="*/ 57 h 794"/>
                <a:gd name="T20" fmla="*/ 284 w 851"/>
                <a:gd name="T21" fmla="*/ 114 h 794"/>
                <a:gd name="T22" fmla="*/ 170 w 851"/>
                <a:gd name="T23" fmla="*/ 114 h 794"/>
                <a:gd name="T24" fmla="*/ 170 w 851"/>
                <a:gd name="T25" fmla="*/ 170 h 794"/>
                <a:gd name="T26" fmla="*/ 113 w 851"/>
                <a:gd name="T27" fmla="*/ 170 h 794"/>
                <a:gd name="T28" fmla="*/ 113 w 851"/>
                <a:gd name="T29" fmla="*/ 227 h 794"/>
                <a:gd name="T30" fmla="*/ 57 w 851"/>
                <a:gd name="T31" fmla="*/ 227 h 794"/>
                <a:gd name="T32" fmla="*/ 57 w 851"/>
                <a:gd name="T33" fmla="*/ 340 h 794"/>
                <a:gd name="T34" fmla="*/ 0 w 851"/>
                <a:gd name="T35" fmla="*/ 340 h 794"/>
                <a:gd name="T36" fmla="*/ 0 w 851"/>
                <a:gd name="T37" fmla="*/ 511 h 794"/>
                <a:gd name="T38" fmla="*/ 113 w 851"/>
                <a:gd name="T39" fmla="*/ 511 h 794"/>
                <a:gd name="T40" fmla="*/ 113 w 851"/>
                <a:gd name="T41" fmla="*/ 567 h 794"/>
                <a:gd name="T42" fmla="*/ 227 w 851"/>
                <a:gd name="T43" fmla="*/ 567 h 794"/>
                <a:gd name="T44" fmla="*/ 227 w 851"/>
                <a:gd name="T45" fmla="*/ 624 h 794"/>
                <a:gd name="T46" fmla="*/ 284 w 851"/>
                <a:gd name="T47" fmla="*/ 624 h 794"/>
                <a:gd name="T48" fmla="*/ 284 w 851"/>
                <a:gd name="T49" fmla="*/ 737 h 794"/>
                <a:gd name="T50" fmla="*/ 510 w 851"/>
                <a:gd name="T51" fmla="*/ 737 h 794"/>
                <a:gd name="T52" fmla="*/ 510 w 851"/>
                <a:gd name="T53" fmla="*/ 794 h 794"/>
                <a:gd name="T54" fmla="*/ 567 w 851"/>
                <a:gd name="T55" fmla="*/ 794 h 794"/>
                <a:gd name="T56" fmla="*/ 567 w 851"/>
                <a:gd name="T57" fmla="*/ 737 h 794"/>
                <a:gd name="T58" fmla="*/ 624 w 851"/>
                <a:gd name="T59" fmla="*/ 737 h 794"/>
                <a:gd name="T60" fmla="*/ 624 w 851"/>
                <a:gd name="T61" fmla="*/ 624 h 794"/>
                <a:gd name="T62" fmla="*/ 681 w 851"/>
                <a:gd name="T63" fmla="*/ 624 h 794"/>
                <a:gd name="T64" fmla="*/ 681 w 851"/>
                <a:gd name="T65" fmla="*/ 454 h 794"/>
                <a:gd name="T66" fmla="*/ 737 w 851"/>
                <a:gd name="T67" fmla="*/ 454 h 794"/>
                <a:gd name="T68" fmla="*/ 737 w 851"/>
                <a:gd name="T69" fmla="*/ 397 h 794"/>
                <a:gd name="T70" fmla="*/ 794 w 851"/>
                <a:gd name="T71" fmla="*/ 397 h 794"/>
                <a:gd name="T72" fmla="*/ 794 w 851"/>
                <a:gd name="T73" fmla="*/ 284 h 794"/>
                <a:gd name="T74" fmla="*/ 851 w 851"/>
                <a:gd name="T75" fmla="*/ 284 h 794"/>
                <a:gd name="T76" fmla="*/ 851 w 851"/>
                <a:gd name="T7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794">
                  <a:moveTo>
                    <a:pt x="851" y="227"/>
                  </a:move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01C78986-E707-4761-9F19-070658538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7 w 567"/>
                <a:gd name="T1" fmla="*/ 284 h 567"/>
                <a:gd name="T2" fmla="*/ 57 w 567"/>
                <a:gd name="T3" fmla="*/ 227 h 567"/>
                <a:gd name="T4" fmla="*/ 170 w 567"/>
                <a:gd name="T5" fmla="*/ 227 h 567"/>
                <a:gd name="T6" fmla="*/ 170 w 567"/>
                <a:gd name="T7" fmla="*/ 0 h 567"/>
                <a:gd name="T8" fmla="*/ 227 w 567"/>
                <a:gd name="T9" fmla="*/ 0 h 567"/>
                <a:gd name="T10" fmla="*/ 227 w 567"/>
                <a:gd name="T11" fmla="*/ 57 h 567"/>
                <a:gd name="T12" fmla="*/ 284 w 567"/>
                <a:gd name="T13" fmla="*/ 57 h 567"/>
                <a:gd name="T14" fmla="*/ 284 w 567"/>
                <a:gd name="T15" fmla="*/ 113 h 567"/>
                <a:gd name="T16" fmla="*/ 567 w 567"/>
                <a:gd name="T17" fmla="*/ 113 h 567"/>
                <a:gd name="T18" fmla="*/ 567 w 567"/>
                <a:gd name="T19" fmla="*/ 170 h 567"/>
                <a:gd name="T20" fmla="*/ 511 w 567"/>
                <a:gd name="T21" fmla="*/ 170 h 567"/>
                <a:gd name="T22" fmla="*/ 511 w 567"/>
                <a:gd name="T23" fmla="*/ 340 h 567"/>
                <a:gd name="T24" fmla="*/ 227 w 567"/>
                <a:gd name="T25" fmla="*/ 340 h 567"/>
                <a:gd name="T26" fmla="*/ 227 w 567"/>
                <a:gd name="T27" fmla="*/ 454 h 567"/>
                <a:gd name="T28" fmla="*/ 284 w 567"/>
                <a:gd name="T29" fmla="*/ 454 h 567"/>
                <a:gd name="T30" fmla="*/ 284 w 567"/>
                <a:gd name="T31" fmla="*/ 567 h 567"/>
                <a:gd name="T32" fmla="*/ 57 w 567"/>
                <a:gd name="T33" fmla="*/ 567 h 567"/>
                <a:gd name="T34" fmla="*/ 57 w 567"/>
                <a:gd name="T35" fmla="*/ 510 h 567"/>
                <a:gd name="T36" fmla="*/ 0 w 567"/>
                <a:gd name="T37" fmla="*/ 510 h 567"/>
                <a:gd name="T38" fmla="*/ 0 w 567"/>
                <a:gd name="T39" fmla="*/ 284 h 567"/>
                <a:gd name="T40" fmla="*/ 57 w 567"/>
                <a:gd name="T41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67">
                  <a:moveTo>
                    <a:pt x="57" y="284"/>
                  </a:moveTo>
                  <a:lnTo>
                    <a:pt x="5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84"/>
                  </a:lnTo>
                  <a:lnTo>
                    <a:pt x="5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84164698-04BC-46B0-8C1E-6865A9719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29"/>
              <a:ext cx="1190" cy="964"/>
            </a:xfrm>
            <a:custGeom>
              <a:avLst/>
              <a:gdLst>
                <a:gd name="T0" fmla="*/ 1190 w 1190"/>
                <a:gd name="T1" fmla="*/ 57 h 964"/>
                <a:gd name="T2" fmla="*/ 1190 w 1190"/>
                <a:gd name="T3" fmla="*/ 113 h 964"/>
                <a:gd name="T4" fmla="*/ 1134 w 1190"/>
                <a:gd name="T5" fmla="*/ 113 h 964"/>
                <a:gd name="T6" fmla="*/ 1134 w 1190"/>
                <a:gd name="T7" fmla="*/ 170 h 964"/>
                <a:gd name="T8" fmla="*/ 1190 w 1190"/>
                <a:gd name="T9" fmla="*/ 170 h 964"/>
                <a:gd name="T10" fmla="*/ 1190 w 1190"/>
                <a:gd name="T11" fmla="*/ 397 h 964"/>
                <a:gd name="T12" fmla="*/ 1077 w 1190"/>
                <a:gd name="T13" fmla="*/ 397 h 964"/>
                <a:gd name="T14" fmla="*/ 1077 w 1190"/>
                <a:gd name="T15" fmla="*/ 454 h 964"/>
                <a:gd name="T16" fmla="*/ 1020 w 1190"/>
                <a:gd name="T17" fmla="*/ 454 h 964"/>
                <a:gd name="T18" fmla="*/ 1021 w 1190"/>
                <a:gd name="T19" fmla="*/ 625 h 964"/>
                <a:gd name="T20" fmla="*/ 680 w 1190"/>
                <a:gd name="T21" fmla="*/ 624 h 964"/>
                <a:gd name="T22" fmla="*/ 680 w 1190"/>
                <a:gd name="T23" fmla="*/ 510 h 964"/>
                <a:gd name="T24" fmla="*/ 623 w 1190"/>
                <a:gd name="T25" fmla="*/ 510 h 964"/>
                <a:gd name="T26" fmla="*/ 623 w 1190"/>
                <a:gd name="T27" fmla="*/ 567 h 964"/>
                <a:gd name="T28" fmla="*/ 567 w 1190"/>
                <a:gd name="T29" fmla="*/ 567 h 964"/>
                <a:gd name="T30" fmla="*/ 567 w 1190"/>
                <a:gd name="T31" fmla="*/ 624 h 964"/>
                <a:gd name="T32" fmla="*/ 453 w 1190"/>
                <a:gd name="T33" fmla="*/ 624 h 964"/>
                <a:gd name="T34" fmla="*/ 453 w 1190"/>
                <a:gd name="T35" fmla="*/ 680 h 964"/>
                <a:gd name="T36" fmla="*/ 396 w 1190"/>
                <a:gd name="T37" fmla="*/ 680 h 964"/>
                <a:gd name="T38" fmla="*/ 396 w 1190"/>
                <a:gd name="T39" fmla="*/ 737 h 964"/>
                <a:gd name="T40" fmla="*/ 340 w 1190"/>
                <a:gd name="T41" fmla="*/ 737 h 964"/>
                <a:gd name="T42" fmla="*/ 340 w 1190"/>
                <a:gd name="T43" fmla="*/ 850 h 964"/>
                <a:gd name="T44" fmla="*/ 283 w 1190"/>
                <a:gd name="T45" fmla="*/ 850 h 964"/>
                <a:gd name="T46" fmla="*/ 283 w 1190"/>
                <a:gd name="T47" fmla="*/ 964 h 964"/>
                <a:gd name="T48" fmla="*/ 170 w 1190"/>
                <a:gd name="T49" fmla="*/ 964 h 964"/>
                <a:gd name="T50" fmla="*/ 170 w 1190"/>
                <a:gd name="T51" fmla="*/ 850 h 964"/>
                <a:gd name="T52" fmla="*/ 113 w 1190"/>
                <a:gd name="T53" fmla="*/ 850 h 964"/>
                <a:gd name="T54" fmla="*/ 113 w 1190"/>
                <a:gd name="T55" fmla="*/ 680 h 964"/>
                <a:gd name="T56" fmla="*/ 0 w 1190"/>
                <a:gd name="T57" fmla="*/ 680 h 964"/>
                <a:gd name="T58" fmla="*/ 0 w 1190"/>
                <a:gd name="T59" fmla="*/ 510 h 964"/>
                <a:gd name="T60" fmla="*/ 226 w 1190"/>
                <a:gd name="T61" fmla="*/ 510 h 964"/>
                <a:gd name="T62" fmla="*/ 226 w 1190"/>
                <a:gd name="T63" fmla="*/ 397 h 964"/>
                <a:gd name="T64" fmla="*/ 340 w 1190"/>
                <a:gd name="T65" fmla="*/ 397 h 964"/>
                <a:gd name="T66" fmla="*/ 340 w 1190"/>
                <a:gd name="T67" fmla="*/ 340 h 964"/>
                <a:gd name="T68" fmla="*/ 396 w 1190"/>
                <a:gd name="T69" fmla="*/ 340 h 964"/>
                <a:gd name="T70" fmla="*/ 396 w 1190"/>
                <a:gd name="T71" fmla="*/ 283 h 964"/>
                <a:gd name="T72" fmla="*/ 453 w 1190"/>
                <a:gd name="T73" fmla="*/ 283 h 964"/>
                <a:gd name="T74" fmla="*/ 453 w 1190"/>
                <a:gd name="T75" fmla="*/ 340 h 964"/>
                <a:gd name="T76" fmla="*/ 510 w 1190"/>
                <a:gd name="T77" fmla="*/ 340 h 964"/>
                <a:gd name="T78" fmla="*/ 510 w 1190"/>
                <a:gd name="T79" fmla="*/ 283 h 964"/>
                <a:gd name="T80" fmla="*/ 567 w 1190"/>
                <a:gd name="T81" fmla="*/ 283 h 964"/>
                <a:gd name="T82" fmla="*/ 567 w 1190"/>
                <a:gd name="T83" fmla="*/ 227 h 964"/>
                <a:gd name="T84" fmla="*/ 737 w 1190"/>
                <a:gd name="T85" fmla="*/ 227 h 964"/>
                <a:gd name="T86" fmla="*/ 737 w 1190"/>
                <a:gd name="T87" fmla="*/ 113 h 964"/>
                <a:gd name="T88" fmla="*/ 793 w 1190"/>
                <a:gd name="T89" fmla="*/ 113 h 964"/>
                <a:gd name="T90" fmla="*/ 793 w 1190"/>
                <a:gd name="T91" fmla="*/ 57 h 964"/>
                <a:gd name="T92" fmla="*/ 964 w 1190"/>
                <a:gd name="T93" fmla="*/ 57 h 964"/>
                <a:gd name="T94" fmla="*/ 964 w 1190"/>
                <a:gd name="T95" fmla="*/ 0 h 964"/>
                <a:gd name="T96" fmla="*/ 1134 w 1190"/>
                <a:gd name="T97" fmla="*/ 0 h 964"/>
                <a:gd name="T98" fmla="*/ 1134 w 1190"/>
                <a:gd name="T99" fmla="*/ 57 h 964"/>
                <a:gd name="T100" fmla="*/ 1190 w 1190"/>
                <a:gd name="T101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64">
                  <a:moveTo>
                    <a:pt x="1190" y="57"/>
                  </a:moveTo>
                  <a:lnTo>
                    <a:pt x="1190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1" y="625"/>
                  </a:lnTo>
                  <a:lnTo>
                    <a:pt x="680" y="62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10"/>
                  </a:lnTo>
                  <a:lnTo>
                    <a:pt x="226" y="510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2D6B4370-A81C-4C0A-BA69-985D42B7A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47" cy="737"/>
            </a:xfrm>
            <a:custGeom>
              <a:avLst/>
              <a:gdLst>
                <a:gd name="T0" fmla="*/ 0 w 1247"/>
                <a:gd name="T1" fmla="*/ 737 h 737"/>
                <a:gd name="T2" fmla="*/ 0 w 1247"/>
                <a:gd name="T3" fmla="*/ 510 h 737"/>
                <a:gd name="T4" fmla="*/ 170 w 1247"/>
                <a:gd name="T5" fmla="*/ 510 h 737"/>
                <a:gd name="T6" fmla="*/ 170 w 1247"/>
                <a:gd name="T7" fmla="*/ 397 h 737"/>
                <a:gd name="T8" fmla="*/ 283 w 1247"/>
                <a:gd name="T9" fmla="*/ 397 h 737"/>
                <a:gd name="T10" fmla="*/ 283 w 1247"/>
                <a:gd name="T11" fmla="*/ 0 h 737"/>
                <a:gd name="T12" fmla="*/ 397 w 1247"/>
                <a:gd name="T13" fmla="*/ 0 h 737"/>
                <a:gd name="T14" fmla="*/ 397 w 1247"/>
                <a:gd name="T15" fmla="*/ 57 h 737"/>
                <a:gd name="T16" fmla="*/ 454 w 1247"/>
                <a:gd name="T17" fmla="*/ 57 h 737"/>
                <a:gd name="T18" fmla="*/ 454 w 1247"/>
                <a:gd name="T19" fmla="*/ 114 h 737"/>
                <a:gd name="T20" fmla="*/ 510 w 1247"/>
                <a:gd name="T21" fmla="*/ 114 h 737"/>
                <a:gd name="T22" fmla="*/ 510 w 1247"/>
                <a:gd name="T23" fmla="*/ 57 h 737"/>
                <a:gd name="T24" fmla="*/ 567 w 1247"/>
                <a:gd name="T25" fmla="*/ 57 h 737"/>
                <a:gd name="T26" fmla="*/ 567 w 1247"/>
                <a:gd name="T27" fmla="*/ 0 h 737"/>
                <a:gd name="T28" fmla="*/ 1021 w 1247"/>
                <a:gd name="T29" fmla="*/ 0 h 737"/>
                <a:gd name="T30" fmla="*/ 1021 w 1247"/>
                <a:gd name="T31" fmla="*/ 57 h 737"/>
                <a:gd name="T32" fmla="*/ 1191 w 1247"/>
                <a:gd name="T33" fmla="*/ 57 h 737"/>
                <a:gd name="T34" fmla="*/ 1191 w 1247"/>
                <a:gd name="T35" fmla="*/ 170 h 737"/>
                <a:gd name="T36" fmla="*/ 1247 w 1247"/>
                <a:gd name="T37" fmla="*/ 170 h 737"/>
                <a:gd name="T38" fmla="*/ 1247 w 1247"/>
                <a:gd name="T39" fmla="*/ 227 h 737"/>
                <a:gd name="T40" fmla="*/ 1191 w 1247"/>
                <a:gd name="T41" fmla="*/ 227 h 737"/>
                <a:gd name="T42" fmla="*/ 1191 w 1247"/>
                <a:gd name="T43" fmla="*/ 397 h 737"/>
                <a:gd name="T44" fmla="*/ 1021 w 1247"/>
                <a:gd name="T45" fmla="*/ 397 h 737"/>
                <a:gd name="T46" fmla="*/ 1021 w 1247"/>
                <a:gd name="T47" fmla="*/ 340 h 737"/>
                <a:gd name="T48" fmla="*/ 1077 w 1247"/>
                <a:gd name="T49" fmla="*/ 340 h 737"/>
                <a:gd name="T50" fmla="*/ 1077 w 1247"/>
                <a:gd name="T51" fmla="*/ 284 h 737"/>
                <a:gd name="T52" fmla="*/ 1021 w 1247"/>
                <a:gd name="T53" fmla="*/ 284 h 737"/>
                <a:gd name="T54" fmla="*/ 1021 w 1247"/>
                <a:gd name="T55" fmla="*/ 227 h 737"/>
                <a:gd name="T56" fmla="*/ 851 w 1247"/>
                <a:gd name="T57" fmla="*/ 227 h 737"/>
                <a:gd name="T58" fmla="*/ 851 w 1247"/>
                <a:gd name="T59" fmla="*/ 284 h 737"/>
                <a:gd name="T60" fmla="*/ 680 w 1247"/>
                <a:gd name="T61" fmla="*/ 284 h 737"/>
                <a:gd name="T62" fmla="*/ 680 w 1247"/>
                <a:gd name="T63" fmla="*/ 340 h 737"/>
                <a:gd name="T64" fmla="*/ 624 w 1247"/>
                <a:gd name="T65" fmla="*/ 340 h 737"/>
                <a:gd name="T66" fmla="*/ 624 w 1247"/>
                <a:gd name="T67" fmla="*/ 397 h 737"/>
                <a:gd name="T68" fmla="*/ 624 w 1247"/>
                <a:gd name="T69" fmla="*/ 454 h 737"/>
                <a:gd name="T70" fmla="*/ 454 w 1247"/>
                <a:gd name="T71" fmla="*/ 454 h 737"/>
                <a:gd name="T72" fmla="*/ 454 w 1247"/>
                <a:gd name="T73" fmla="*/ 510 h 737"/>
                <a:gd name="T74" fmla="*/ 397 w 1247"/>
                <a:gd name="T75" fmla="*/ 510 h 737"/>
                <a:gd name="T76" fmla="*/ 397 w 1247"/>
                <a:gd name="T77" fmla="*/ 567 h 737"/>
                <a:gd name="T78" fmla="*/ 340 w 1247"/>
                <a:gd name="T79" fmla="*/ 567 h 737"/>
                <a:gd name="T80" fmla="*/ 340 w 1247"/>
                <a:gd name="T81" fmla="*/ 510 h 737"/>
                <a:gd name="T82" fmla="*/ 283 w 1247"/>
                <a:gd name="T83" fmla="*/ 510 h 737"/>
                <a:gd name="T84" fmla="*/ 283 w 1247"/>
                <a:gd name="T85" fmla="*/ 567 h 737"/>
                <a:gd name="T86" fmla="*/ 227 w 1247"/>
                <a:gd name="T87" fmla="*/ 567 h 737"/>
                <a:gd name="T88" fmla="*/ 227 w 1247"/>
                <a:gd name="T89" fmla="*/ 624 h 737"/>
                <a:gd name="T90" fmla="*/ 113 w 1247"/>
                <a:gd name="T91" fmla="*/ 624 h 737"/>
                <a:gd name="T92" fmla="*/ 113 w 1247"/>
                <a:gd name="T93" fmla="*/ 737 h 737"/>
                <a:gd name="T94" fmla="*/ 0 w 124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737">
                  <a:moveTo>
                    <a:pt x="0" y="737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28F6ADE1-B30B-4C8E-AC47-31D72485B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23"/>
              <a:ext cx="1134" cy="907"/>
            </a:xfrm>
            <a:custGeom>
              <a:avLst/>
              <a:gdLst>
                <a:gd name="T0" fmla="*/ 1134 w 1134"/>
                <a:gd name="T1" fmla="*/ 397 h 907"/>
                <a:gd name="T2" fmla="*/ 964 w 1134"/>
                <a:gd name="T3" fmla="*/ 397 h 907"/>
                <a:gd name="T4" fmla="*/ 964 w 1134"/>
                <a:gd name="T5" fmla="*/ 340 h 907"/>
                <a:gd name="T6" fmla="*/ 907 w 1134"/>
                <a:gd name="T7" fmla="*/ 340 h 907"/>
                <a:gd name="T8" fmla="*/ 907 w 1134"/>
                <a:gd name="T9" fmla="*/ 283 h 907"/>
                <a:gd name="T10" fmla="*/ 793 w 1134"/>
                <a:gd name="T11" fmla="*/ 283 h 907"/>
                <a:gd name="T12" fmla="*/ 623 w 1134"/>
                <a:gd name="T13" fmla="*/ 283 h 907"/>
                <a:gd name="T14" fmla="*/ 623 w 1134"/>
                <a:gd name="T15" fmla="*/ 227 h 907"/>
                <a:gd name="T16" fmla="*/ 567 w 1134"/>
                <a:gd name="T17" fmla="*/ 227 h 907"/>
                <a:gd name="T18" fmla="*/ 567 w 1134"/>
                <a:gd name="T19" fmla="*/ 170 h 907"/>
                <a:gd name="T20" fmla="*/ 340 w 1134"/>
                <a:gd name="T21" fmla="*/ 170 h 907"/>
                <a:gd name="T22" fmla="*/ 340 w 1134"/>
                <a:gd name="T23" fmla="*/ 227 h 907"/>
                <a:gd name="T24" fmla="*/ 283 w 1134"/>
                <a:gd name="T25" fmla="*/ 227 h 907"/>
                <a:gd name="T26" fmla="*/ 283 w 1134"/>
                <a:gd name="T27" fmla="*/ 56 h 907"/>
                <a:gd name="T28" fmla="*/ 113 w 1134"/>
                <a:gd name="T29" fmla="*/ 56 h 907"/>
                <a:gd name="T30" fmla="*/ 113 w 1134"/>
                <a:gd name="T31" fmla="*/ 0 h 907"/>
                <a:gd name="T32" fmla="*/ 56 w 1134"/>
                <a:gd name="T33" fmla="*/ 0 h 907"/>
                <a:gd name="T34" fmla="*/ 56 w 1134"/>
                <a:gd name="T35" fmla="*/ 227 h 907"/>
                <a:gd name="T36" fmla="*/ 113 w 1134"/>
                <a:gd name="T37" fmla="*/ 227 h 907"/>
                <a:gd name="T38" fmla="*/ 113 w 1134"/>
                <a:gd name="T39" fmla="*/ 453 h 907"/>
                <a:gd name="T40" fmla="*/ 0 w 1134"/>
                <a:gd name="T41" fmla="*/ 453 h 907"/>
                <a:gd name="T42" fmla="*/ 0 w 1134"/>
                <a:gd name="T43" fmla="*/ 567 h 907"/>
                <a:gd name="T44" fmla="*/ 113 w 1134"/>
                <a:gd name="T45" fmla="*/ 567 h 907"/>
                <a:gd name="T46" fmla="*/ 113 w 1134"/>
                <a:gd name="T47" fmla="*/ 680 h 907"/>
                <a:gd name="T48" fmla="*/ 226 w 1134"/>
                <a:gd name="T49" fmla="*/ 680 h 907"/>
                <a:gd name="T50" fmla="*/ 226 w 1134"/>
                <a:gd name="T51" fmla="*/ 794 h 907"/>
                <a:gd name="T52" fmla="*/ 340 w 1134"/>
                <a:gd name="T53" fmla="*/ 794 h 907"/>
                <a:gd name="T54" fmla="*/ 340 w 1134"/>
                <a:gd name="T55" fmla="*/ 850 h 907"/>
                <a:gd name="T56" fmla="*/ 397 w 1134"/>
                <a:gd name="T57" fmla="*/ 850 h 907"/>
                <a:gd name="T58" fmla="*/ 397 w 1134"/>
                <a:gd name="T59" fmla="*/ 907 h 907"/>
                <a:gd name="T60" fmla="*/ 850 w 1134"/>
                <a:gd name="T61" fmla="*/ 907 h 907"/>
                <a:gd name="T62" fmla="*/ 850 w 1134"/>
                <a:gd name="T63" fmla="*/ 850 h 907"/>
                <a:gd name="T64" fmla="*/ 907 w 1134"/>
                <a:gd name="T65" fmla="*/ 850 h 907"/>
                <a:gd name="T66" fmla="*/ 907 w 1134"/>
                <a:gd name="T67" fmla="*/ 794 h 907"/>
                <a:gd name="T68" fmla="*/ 1020 w 1134"/>
                <a:gd name="T69" fmla="*/ 794 h 907"/>
                <a:gd name="T70" fmla="*/ 1020 w 1134"/>
                <a:gd name="T71" fmla="*/ 567 h 907"/>
                <a:gd name="T72" fmla="*/ 1077 w 1134"/>
                <a:gd name="T73" fmla="*/ 567 h 907"/>
                <a:gd name="T74" fmla="*/ 1077 w 1134"/>
                <a:gd name="T75" fmla="*/ 510 h 907"/>
                <a:gd name="T76" fmla="*/ 1134 w 1134"/>
                <a:gd name="T77" fmla="*/ 510 h 907"/>
                <a:gd name="T78" fmla="*/ 1134 w 1134"/>
                <a:gd name="T79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07">
                  <a:moveTo>
                    <a:pt x="1134" y="397"/>
                  </a:move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3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4F5CC440-D999-4625-971C-2DEFA024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340 w 397"/>
                <a:gd name="T3" fmla="*/ 0 h 226"/>
                <a:gd name="T4" fmla="*/ 340 w 397"/>
                <a:gd name="T5" fmla="*/ 56 h 226"/>
                <a:gd name="T6" fmla="*/ 227 w 397"/>
                <a:gd name="T7" fmla="*/ 56 h 226"/>
                <a:gd name="T8" fmla="*/ 227 w 397"/>
                <a:gd name="T9" fmla="*/ 0 h 226"/>
                <a:gd name="T10" fmla="*/ 113 w 397"/>
                <a:gd name="T11" fmla="*/ 0 h 226"/>
                <a:gd name="T12" fmla="*/ 113 w 397"/>
                <a:gd name="T13" fmla="*/ 56 h 226"/>
                <a:gd name="T14" fmla="*/ 57 w 397"/>
                <a:gd name="T15" fmla="*/ 56 h 226"/>
                <a:gd name="T16" fmla="*/ 57 w 397"/>
                <a:gd name="T17" fmla="*/ 113 h 226"/>
                <a:gd name="T18" fmla="*/ 0 w 397"/>
                <a:gd name="T19" fmla="*/ 113 h 226"/>
                <a:gd name="T20" fmla="*/ 0 w 397"/>
                <a:gd name="T21" fmla="*/ 170 h 226"/>
                <a:gd name="T22" fmla="*/ 57 w 397"/>
                <a:gd name="T23" fmla="*/ 170 h 226"/>
                <a:gd name="T24" fmla="*/ 57 w 397"/>
                <a:gd name="T25" fmla="*/ 226 h 226"/>
                <a:gd name="T26" fmla="*/ 397 w 397"/>
                <a:gd name="T27" fmla="*/ 226 h 226"/>
                <a:gd name="T28" fmla="*/ 397 w 397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397" y="226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044E7147-8D0B-4E70-A50A-81B20AA4E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522"/>
              <a:ext cx="737" cy="1020"/>
            </a:xfrm>
            <a:custGeom>
              <a:avLst/>
              <a:gdLst>
                <a:gd name="T0" fmla="*/ 0 w 737"/>
                <a:gd name="T1" fmla="*/ 0 h 1020"/>
                <a:gd name="T2" fmla="*/ 284 w 737"/>
                <a:gd name="T3" fmla="*/ 0 h 1020"/>
                <a:gd name="T4" fmla="*/ 284 w 737"/>
                <a:gd name="T5" fmla="*/ 56 h 1020"/>
                <a:gd name="T6" fmla="*/ 340 w 737"/>
                <a:gd name="T7" fmla="*/ 56 h 1020"/>
                <a:gd name="T8" fmla="*/ 340 w 737"/>
                <a:gd name="T9" fmla="*/ 113 h 1020"/>
                <a:gd name="T10" fmla="*/ 397 w 737"/>
                <a:gd name="T11" fmla="*/ 113 h 1020"/>
                <a:gd name="T12" fmla="*/ 397 w 737"/>
                <a:gd name="T13" fmla="*/ 283 h 1020"/>
                <a:gd name="T14" fmla="*/ 454 w 737"/>
                <a:gd name="T15" fmla="*/ 283 h 1020"/>
                <a:gd name="T16" fmla="*/ 454 w 737"/>
                <a:gd name="T17" fmla="*/ 567 h 1020"/>
                <a:gd name="T18" fmla="*/ 511 w 737"/>
                <a:gd name="T19" fmla="*/ 567 h 1020"/>
                <a:gd name="T20" fmla="*/ 511 w 737"/>
                <a:gd name="T21" fmla="*/ 623 h 1020"/>
                <a:gd name="T22" fmla="*/ 567 w 737"/>
                <a:gd name="T23" fmla="*/ 623 h 1020"/>
                <a:gd name="T24" fmla="*/ 567 w 737"/>
                <a:gd name="T25" fmla="*/ 794 h 1020"/>
                <a:gd name="T26" fmla="*/ 737 w 737"/>
                <a:gd name="T27" fmla="*/ 794 h 1020"/>
                <a:gd name="T28" fmla="*/ 737 w 737"/>
                <a:gd name="T29" fmla="*/ 850 h 1020"/>
                <a:gd name="T30" fmla="*/ 681 w 737"/>
                <a:gd name="T31" fmla="*/ 850 h 1020"/>
                <a:gd name="T32" fmla="*/ 681 w 737"/>
                <a:gd name="T33" fmla="*/ 964 h 1020"/>
                <a:gd name="T34" fmla="*/ 567 w 737"/>
                <a:gd name="T35" fmla="*/ 964 h 1020"/>
                <a:gd name="T36" fmla="*/ 567 w 737"/>
                <a:gd name="T37" fmla="*/ 1020 h 1020"/>
                <a:gd name="T38" fmla="*/ 454 w 737"/>
                <a:gd name="T39" fmla="*/ 1020 h 1020"/>
                <a:gd name="T40" fmla="*/ 454 w 737"/>
                <a:gd name="T41" fmla="*/ 964 h 1020"/>
                <a:gd name="T42" fmla="*/ 340 w 737"/>
                <a:gd name="T43" fmla="*/ 964 h 1020"/>
                <a:gd name="T44" fmla="*/ 340 w 737"/>
                <a:gd name="T45" fmla="*/ 1020 h 1020"/>
                <a:gd name="T46" fmla="*/ 284 w 737"/>
                <a:gd name="T47" fmla="*/ 1020 h 1020"/>
                <a:gd name="T48" fmla="*/ 284 w 737"/>
                <a:gd name="T49" fmla="*/ 907 h 1020"/>
                <a:gd name="T50" fmla="*/ 340 w 737"/>
                <a:gd name="T51" fmla="*/ 907 h 1020"/>
                <a:gd name="T52" fmla="*/ 340 w 737"/>
                <a:gd name="T53" fmla="*/ 850 h 1020"/>
                <a:gd name="T54" fmla="*/ 284 w 737"/>
                <a:gd name="T55" fmla="*/ 850 h 1020"/>
                <a:gd name="T56" fmla="*/ 284 w 737"/>
                <a:gd name="T57" fmla="*/ 737 h 1020"/>
                <a:gd name="T58" fmla="*/ 170 w 737"/>
                <a:gd name="T59" fmla="*/ 737 h 1020"/>
                <a:gd name="T60" fmla="*/ 170 w 737"/>
                <a:gd name="T61" fmla="*/ 680 h 1020"/>
                <a:gd name="T62" fmla="*/ 170 w 737"/>
                <a:gd name="T63" fmla="*/ 510 h 1020"/>
                <a:gd name="T64" fmla="*/ 114 w 737"/>
                <a:gd name="T65" fmla="*/ 510 h 1020"/>
                <a:gd name="T66" fmla="*/ 114 w 737"/>
                <a:gd name="T67" fmla="*/ 170 h 1020"/>
                <a:gd name="T68" fmla="*/ 0 w 737"/>
                <a:gd name="T69" fmla="*/ 170 h 1020"/>
                <a:gd name="T70" fmla="*/ 0 w 737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1020">
                  <a:moveTo>
                    <a:pt x="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4" y="85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175E239B-E11C-4593-88DB-95AAC4EB3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4202"/>
              <a:ext cx="907" cy="510"/>
            </a:xfrm>
            <a:custGeom>
              <a:avLst/>
              <a:gdLst>
                <a:gd name="T0" fmla="*/ 907 w 907"/>
                <a:gd name="T1" fmla="*/ 284 h 510"/>
                <a:gd name="T2" fmla="*/ 850 w 907"/>
                <a:gd name="T3" fmla="*/ 284 h 510"/>
                <a:gd name="T4" fmla="*/ 850 w 907"/>
                <a:gd name="T5" fmla="*/ 227 h 510"/>
                <a:gd name="T6" fmla="*/ 737 w 907"/>
                <a:gd name="T7" fmla="*/ 227 h 510"/>
                <a:gd name="T8" fmla="*/ 737 w 907"/>
                <a:gd name="T9" fmla="*/ 114 h 510"/>
                <a:gd name="T10" fmla="*/ 624 w 907"/>
                <a:gd name="T11" fmla="*/ 114 h 510"/>
                <a:gd name="T12" fmla="*/ 624 w 907"/>
                <a:gd name="T13" fmla="*/ 57 h 510"/>
                <a:gd name="T14" fmla="*/ 567 w 907"/>
                <a:gd name="T15" fmla="*/ 57 h 510"/>
                <a:gd name="T16" fmla="*/ 567 w 907"/>
                <a:gd name="T17" fmla="*/ 0 h 510"/>
                <a:gd name="T18" fmla="*/ 454 w 907"/>
                <a:gd name="T19" fmla="*/ 0 h 510"/>
                <a:gd name="T20" fmla="*/ 454 w 907"/>
                <a:gd name="T21" fmla="*/ 57 h 510"/>
                <a:gd name="T22" fmla="*/ 113 w 907"/>
                <a:gd name="T23" fmla="*/ 57 h 510"/>
                <a:gd name="T24" fmla="*/ 113 w 907"/>
                <a:gd name="T25" fmla="*/ 170 h 510"/>
                <a:gd name="T26" fmla="*/ 57 w 907"/>
                <a:gd name="T27" fmla="*/ 170 h 510"/>
                <a:gd name="T28" fmla="*/ 57 w 907"/>
                <a:gd name="T29" fmla="*/ 284 h 510"/>
                <a:gd name="T30" fmla="*/ 0 w 907"/>
                <a:gd name="T31" fmla="*/ 284 h 510"/>
                <a:gd name="T32" fmla="*/ 0 w 907"/>
                <a:gd name="T33" fmla="*/ 340 h 510"/>
                <a:gd name="T34" fmla="*/ 113 w 907"/>
                <a:gd name="T35" fmla="*/ 340 h 510"/>
                <a:gd name="T36" fmla="*/ 113 w 907"/>
                <a:gd name="T37" fmla="*/ 454 h 510"/>
                <a:gd name="T38" fmla="*/ 283 w 907"/>
                <a:gd name="T39" fmla="*/ 454 h 510"/>
                <a:gd name="T40" fmla="*/ 283 w 907"/>
                <a:gd name="T41" fmla="*/ 510 h 510"/>
                <a:gd name="T42" fmla="*/ 567 w 907"/>
                <a:gd name="T43" fmla="*/ 510 h 510"/>
                <a:gd name="T44" fmla="*/ 567 w 907"/>
                <a:gd name="T45" fmla="*/ 454 h 510"/>
                <a:gd name="T46" fmla="*/ 624 w 907"/>
                <a:gd name="T47" fmla="*/ 454 h 510"/>
                <a:gd name="T48" fmla="*/ 624 w 907"/>
                <a:gd name="T49" fmla="*/ 397 h 510"/>
                <a:gd name="T50" fmla="*/ 737 w 907"/>
                <a:gd name="T51" fmla="*/ 397 h 510"/>
                <a:gd name="T52" fmla="*/ 737 w 907"/>
                <a:gd name="T53" fmla="*/ 340 h 510"/>
                <a:gd name="T54" fmla="*/ 907 w 907"/>
                <a:gd name="T55" fmla="*/ 340 h 510"/>
                <a:gd name="T56" fmla="*/ 907 w 907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510">
                  <a:moveTo>
                    <a:pt x="907" y="284"/>
                  </a:moveTo>
                  <a:lnTo>
                    <a:pt x="850" y="284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907" y="340"/>
                  </a:lnTo>
                  <a:lnTo>
                    <a:pt x="90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D12B0F2A-32BF-4C7C-BF72-6FFD24AB1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31" cy="1134"/>
            </a:xfrm>
            <a:custGeom>
              <a:avLst/>
              <a:gdLst>
                <a:gd name="T0" fmla="*/ 1417 w 1531"/>
                <a:gd name="T1" fmla="*/ 0 h 1134"/>
                <a:gd name="T2" fmla="*/ 1417 w 1531"/>
                <a:gd name="T3" fmla="*/ 56 h 1134"/>
                <a:gd name="T4" fmla="*/ 1247 w 1531"/>
                <a:gd name="T5" fmla="*/ 56 h 1134"/>
                <a:gd name="T6" fmla="*/ 1247 w 1531"/>
                <a:gd name="T7" fmla="*/ 113 h 1134"/>
                <a:gd name="T8" fmla="*/ 1134 w 1531"/>
                <a:gd name="T9" fmla="*/ 113 h 1134"/>
                <a:gd name="T10" fmla="*/ 1134 w 1531"/>
                <a:gd name="T11" fmla="*/ 170 h 1134"/>
                <a:gd name="T12" fmla="*/ 1077 w 1531"/>
                <a:gd name="T13" fmla="*/ 170 h 1134"/>
                <a:gd name="T14" fmla="*/ 1077 w 1531"/>
                <a:gd name="T15" fmla="*/ 226 h 1134"/>
                <a:gd name="T16" fmla="*/ 793 w 1531"/>
                <a:gd name="T17" fmla="*/ 226 h 1134"/>
                <a:gd name="T18" fmla="*/ 793 w 1531"/>
                <a:gd name="T19" fmla="*/ 170 h 1134"/>
                <a:gd name="T20" fmla="*/ 623 w 1531"/>
                <a:gd name="T21" fmla="*/ 170 h 1134"/>
                <a:gd name="T22" fmla="*/ 623 w 1531"/>
                <a:gd name="T23" fmla="*/ 56 h 1134"/>
                <a:gd name="T24" fmla="*/ 510 w 1531"/>
                <a:gd name="T25" fmla="*/ 56 h 1134"/>
                <a:gd name="T26" fmla="*/ 510 w 1531"/>
                <a:gd name="T27" fmla="*/ 226 h 1134"/>
                <a:gd name="T28" fmla="*/ 453 w 1531"/>
                <a:gd name="T29" fmla="*/ 226 h 1134"/>
                <a:gd name="T30" fmla="*/ 453 w 1531"/>
                <a:gd name="T31" fmla="*/ 283 h 1134"/>
                <a:gd name="T32" fmla="*/ 397 w 1531"/>
                <a:gd name="T33" fmla="*/ 283 h 1134"/>
                <a:gd name="T34" fmla="*/ 397 w 1531"/>
                <a:gd name="T35" fmla="*/ 453 h 1134"/>
                <a:gd name="T36" fmla="*/ 113 w 1531"/>
                <a:gd name="T37" fmla="*/ 453 h 1134"/>
                <a:gd name="T38" fmla="*/ 113 w 1531"/>
                <a:gd name="T39" fmla="*/ 567 h 1134"/>
                <a:gd name="T40" fmla="*/ 170 w 1531"/>
                <a:gd name="T41" fmla="*/ 567 h 1134"/>
                <a:gd name="T42" fmla="*/ 170 w 1531"/>
                <a:gd name="T43" fmla="*/ 680 h 1134"/>
                <a:gd name="T44" fmla="*/ 2 w 1531"/>
                <a:gd name="T45" fmla="*/ 679 h 1134"/>
                <a:gd name="T46" fmla="*/ 0 w 1531"/>
                <a:gd name="T47" fmla="*/ 737 h 1134"/>
                <a:gd name="T48" fmla="*/ 113 w 1531"/>
                <a:gd name="T49" fmla="*/ 737 h 1134"/>
                <a:gd name="T50" fmla="*/ 113 w 1531"/>
                <a:gd name="T51" fmla="*/ 793 h 1134"/>
                <a:gd name="T52" fmla="*/ 283 w 1531"/>
                <a:gd name="T53" fmla="*/ 793 h 1134"/>
                <a:gd name="T54" fmla="*/ 283 w 1531"/>
                <a:gd name="T55" fmla="*/ 964 h 1134"/>
                <a:gd name="T56" fmla="*/ 340 w 1531"/>
                <a:gd name="T57" fmla="*/ 964 h 1134"/>
                <a:gd name="T58" fmla="*/ 340 w 1531"/>
                <a:gd name="T59" fmla="*/ 907 h 1134"/>
                <a:gd name="T60" fmla="*/ 567 w 1531"/>
                <a:gd name="T61" fmla="*/ 907 h 1134"/>
                <a:gd name="T62" fmla="*/ 567 w 1531"/>
                <a:gd name="T63" fmla="*/ 964 h 1134"/>
                <a:gd name="T64" fmla="*/ 623 w 1531"/>
                <a:gd name="T65" fmla="*/ 964 h 1134"/>
                <a:gd name="T66" fmla="*/ 623 w 1531"/>
                <a:gd name="T67" fmla="*/ 1020 h 1134"/>
                <a:gd name="T68" fmla="*/ 907 w 1531"/>
                <a:gd name="T69" fmla="*/ 1020 h 1134"/>
                <a:gd name="T70" fmla="*/ 907 w 1531"/>
                <a:gd name="T71" fmla="*/ 1077 h 1134"/>
                <a:gd name="T72" fmla="*/ 964 w 1531"/>
                <a:gd name="T73" fmla="*/ 1077 h 1134"/>
                <a:gd name="T74" fmla="*/ 964 w 1531"/>
                <a:gd name="T75" fmla="*/ 1134 h 1134"/>
                <a:gd name="T76" fmla="*/ 1247 w 1531"/>
                <a:gd name="T77" fmla="*/ 1134 h 1134"/>
                <a:gd name="T78" fmla="*/ 1247 w 1531"/>
                <a:gd name="T79" fmla="*/ 1020 h 1134"/>
                <a:gd name="T80" fmla="*/ 1304 w 1531"/>
                <a:gd name="T81" fmla="*/ 1020 h 1134"/>
                <a:gd name="T82" fmla="*/ 1304 w 1531"/>
                <a:gd name="T83" fmla="*/ 850 h 1134"/>
                <a:gd name="T84" fmla="*/ 1247 w 1531"/>
                <a:gd name="T85" fmla="*/ 850 h 1134"/>
                <a:gd name="T86" fmla="*/ 1247 w 1531"/>
                <a:gd name="T87" fmla="*/ 453 h 1134"/>
                <a:gd name="T88" fmla="*/ 1360 w 1531"/>
                <a:gd name="T89" fmla="*/ 453 h 1134"/>
                <a:gd name="T90" fmla="*/ 1360 w 1531"/>
                <a:gd name="T91" fmla="*/ 226 h 1134"/>
                <a:gd name="T92" fmla="*/ 1474 w 1531"/>
                <a:gd name="T93" fmla="*/ 226 h 1134"/>
                <a:gd name="T94" fmla="*/ 1474 w 1531"/>
                <a:gd name="T95" fmla="*/ 170 h 1134"/>
                <a:gd name="T96" fmla="*/ 1531 w 1531"/>
                <a:gd name="T97" fmla="*/ 170 h 1134"/>
                <a:gd name="T98" fmla="*/ 1531 w 1531"/>
                <a:gd name="T99" fmla="*/ 56 h 1134"/>
                <a:gd name="T100" fmla="*/ 1474 w 1531"/>
                <a:gd name="T101" fmla="*/ 56 h 1134"/>
                <a:gd name="T102" fmla="*/ 1474 w 1531"/>
                <a:gd name="T103" fmla="*/ 0 h 1134"/>
                <a:gd name="T104" fmla="*/ 1417 w 1531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34">
                  <a:moveTo>
                    <a:pt x="1417" y="0"/>
                  </a:moveTo>
                  <a:lnTo>
                    <a:pt x="1417" y="56"/>
                  </a:lnTo>
                  <a:lnTo>
                    <a:pt x="1247" y="5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623" y="170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" y="679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283" y="793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907" y="1020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247" y="1134"/>
                  </a:lnTo>
                  <a:lnTo>
                    <a:pt x="1247" y="1020"/>
                  </a:lnTo>
                  <a:lnTo>
                    <a:pt x="1304" y="1020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56"/>
                  </a:lnTo>
                  <a:lnTo>
                    <a:pt x="1474" y="56"/>
                  </a:lnTo>
                  <a:lnTo>
                    <a:pt x="1474" y="0"/>
                  </a:lnTo>
                  <a:lnTo>
                    <a:pt x="141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CDD1AF7C-C88B-4B3B-BFFC-0FBC54492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465"/>
              <a:ext cx="1361" cy="1474"/>
            </a:xfrm>
            <a:custGeom>
              <a:avLst/>
              <a:gdLst>
                <a:gd name="T0" fmla="*/ 1191 w 1361"/>
                <a:gd name="T1" fmla="*/ 170 h 1474"/>
                <a:gd name="T2" fmla="*/ 1078 w 1361"/>
                <a:gd name="T3" fmla="*/ 170 h 1474"/>
                <a:gd name="T4" fmla="*/ 1078 w 1361"/>
                <a:gd name="T5" fmla="*/ 227 h 1474"/>
                <a:gd name="T6" fmla="*/ 964 w 1361"/>
                <a:gd name="T7" fmla="*/ 227 h 1474"/>
                <a:gd name="T8" fmla="*/ 964 w 1361"/>
                <a:gd name="T9" fmla="*/ 170 h 1474"/>
                <a:gd name="T10" fmla="*/ 794 w 1361"/>
                <a:gd name="T11" fmla="*/ 170 h 1474"/>
                <a:gd name="T12" fmla="*/ 794 w 1361"/>
                <a:gd name="T13" fmla="*/ 227 h 1474"/>
                <a:gd name="T14" fmla="*/ 681 w 1361"/>
                <a:gd name="T15" fmla="*/ 227 h 1474"/>
                <a:gd name="T16" fmla="*/ 681 w 1361"/>
                <a:gd name="T17" fmla="*/ 0 h 1474"/>
                <a:gd name="T18" fmla="*/ 511 w 1361"/>
                <a:gd name="T19" fmla="*/ 0 h 1474"/>
                <a:gd name="T20" fmla="*/ 511 w 1361"/>
                <a:gd name="T21" fmla="*/ 57 h 1474"/>
                <a:gd name="T22" fmla="*/ 397 w 1361"/>
                <a:gd name="T23" fmla="*/ 57 h 1474"/>
                <a:gd name="T24" fmla="*/ 397 w 1361"/>
                <a:gd name="T25" fmla="*/ 113 h 1474"/>
                <a:gd name="T26" fmla="*/ 284 w 1361"/>
                <a:gd name="T27" fmla="*/ 113 h 1474"/>
                <a:gd name="T28" fmla="*/ 284 w 1361"/>
                <a:gd name="T29" fmla="*/ 170 h 1474"/>
                <a:gd name="T30" fmla="*/ 227 w 1361"/>
                <a:gd name="T31" fmla="*/ 170 h 1474"/>
                <a:gd name="T32" fmla="*/ 227 w 1361"/>
                <a:gd name="T33" fmla="*/ 227 h 1474"/>
                <a:gd name="T34" fmla="*/ 284 w 1361"/>
                <a:gd name="T35" fmla="*/ 227 h 1474"/>
                <a:gd name="T36" fmla="*/ 284 w 1361"/>
                <a:gd name="T37" fmla="*/ 283 h 1474"/>
                <a:gd name="T38" fmla="*/ 227 w 1361"/>
                <a:gd name="T39" fmla="*/ 283 h 1474"/>
                <a:gd name="T40" fmla="*/ 227 w 1361"/>
                <a:gd name="T41" fmla="*/ 624 h 1474"/>
                <a:gd name="T42" fmla="*/ 171 w 1361"/>
                <a:gd name="T43" fmla="*/ 624 h 1474"/>
                <a:gd name="T44" fmla="*/ 171 w 1361"/>
                <a:gd name="T45" fmla="*/ 1021 h 1474"/>
                <a:gd name="T46" fmla="*/ 114 w 1361"/>
                <a:gd name="T47" fmla="*/ 1021 h 1474"/>
                <a:gd name="T48" fmla="*/ 114 w 1361"/>
                <a:gd name="T49" fmla="*/ 1134 h 1474"/>
                <a:gd name="T50" fmla="*/ 57 w 1361"/>
                <a:gd name="T51" fmla="*/ 1134 h 1474"/>
                <a:gd name="T52" fmla="*/ 57 w 1361"/>
                <a:gd name="T53" fmla="*/ 1191 h 1474"/>
                <a:gd name="T54" fmla="*/ 0 w 1361"/>
                <a:gd name="T55" fmla="*/ 1191 h 1474"/>
                <a:gd name="T56" fmla="*/ 0 w 1361"/>
                <a:gd name="T57" fmla="*/ 1361 h 1474"/>
                <a:gd name="T58" fmla="*/ 57 w 1361"/>
                <a:gd name="T59" fmla="*/ 1361 h 1474"/>
                <a:gd name="T60" fmla="*/ 57 w 1361"/>
                <a:gd name="T61" fmla="*/ 1474 h 1474"/>
                <a:gd name="T62" fmla="*/ 284 w 1361"/>
                <a:gd name="T63" fmla="*/ 1474 h 1474"/>
                <a:gd name="T64" fmla="*/ 284 w 1361"/>
                <a:gd name="T65" fmla="*/ 1247 h 1474"/>
                <a:gd name="T66" fmla="*/ 454 w 1361"/>
                <a:gd name="T67" fmla="*/ 1247 h 1474"/>
                <a:gd name="T68" fmla="*/ 454 w 1361"/>
                <a:gd name="T69" fmla="*/ 1134 h 1474"/>
                <a:gd name="T70" fmla="*/ 567 w 1361"/>
                <a:gd name="T71" fmla="*/ 1134 h 1474"/>
                <a:gd name="T72" fmla="*/ 567 w 1361"/>
                <a:gd name="T73" fmla="*/ 737 h 1474"/>
                <a:gd name="T74" fmla="*/ 681 w 1361"/>
                <a:gd name="T75" fmla="*/ 737 h 1474"/>
                <a:gd name="T76" fmla="*/ 681 w 1361"/>
                <a:gd name="T77" fmla="*/ 794 h 1474"/>
                <a:gd name="T78" fmla="*/ 738 w 1361"/>
                <a:gd name="T79" fmla="*/ 794 h 1474"/>
                <a:gd name="T80" fmla="*/ 738 w 1361"/>
                <a:gd name="T81" fmla="*/ 851 h 1474"/>
                <a:gd name="T82" fmla="*/ 794 w 1361"/>
                <a:gd name="T83" fmla="*/ 851 h 1474"/>
                <a:gd name="T84" fmla="*/ 794 w 1361"/>
                <a:gd name="T85" fmla="*/ 794 h 1474"/>
                <a:gd name="T86" fmla="*/ 851 w 1361"/>
                <a:gd name="T87" fmla="*/ 794 h 1474"/>
                <a:gd name="T88" fmla="*/ 851 w 1361"/>
                <a:gd name="T89" fmla="*/ 737 h 1474"/>
                <a:gd name="T90" fmla="*/ 1305 w 1361"/>
                <a:gd name="T91" fmla="*/ 737 h 1474"/>
                <a:gd name="T92" fmla="*/ 1305 w 1361"/>
                <a:gd name="T93" fmla="*/ 794 h 1474"/>
                <a:gd name="T94" fmla="*/ 1361 w 1361"/>
                <a:gd name="T95" fmla="*/ 794 h 1474"/>
                <a:gd name="T96" fmla="*/ 1361 w 1361"/>
                <a:gd name="T97" fmla="*/ 567 h 1474"/>
                <a:gd name="T98" fmla="*/ 1305 w 1361"/>
                <a:gd name="T99" fmla="*/ 567 h 1474"/>
                <a:gd name="T100" fmla="*/ 1305 w 1361"/>
                <a:gd name="T101" fmla="*/ 227 h 1474"/>
                <a:gd name="T102" fmla="*/ 1191 w 1361"/>
                <a:gd name="T103" fmla="*/ 227 h 1474"/>
                <a:gd name="T104" fmla="*/ 1191 w 1361"/>
                <a:gd name="T105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1" h="1474">
                  <a:moveTo>
                    <a:pt x="1191" y="170"/>
                  </a:moveTo>
                  <a:lnTo>
                    <a:pt x="1078" y="170"/>
                  </a:lnTo>
                  <a:lnTo>
                    <a:pt x="107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74"/>
                  </a:lnTo>
                  <a:lnTo>
                    <a:pt x="284" y="1474"/>
                  </a:lnTo>
                  <a:lnTo>
                    <a:pt x="28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1305" y="737"/>
                  </a:lnTo>
                  <a:lnTo>
                    <a:pt x="1305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305" y="567"/>
                  </a:lnTo>
                  <a:lnTo>
                    <a:pt x="1305" y="227"/>
                  </a:lnTo>
                  <a:lnTo>
                    <a:pt x="1191" y="227"/>
                  </a:lnTo>
                  <a:lnTo>
                    <a:pt x="119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6B0D890E-0225-4EFC-98B3-119957DC8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11"/>
            </a:xfrm>
            <a:custGeom>
              <a:avLst/>
              <a:gdLst>
                <a:gd name="T0" fmla="*/ 340 w 340"/>
                <a:gd name="T1" fmla="*/ 114 h 511"/>
                <a:gd name="T2" fmla="*/ 340 w 340"/>
                <a:gd name="T3" fmla="*/ 284 h 511"/>
                <a:gd name="T4" fmla="*/ 283 w 340"/>
                <a:gd name="T5" fmla="*/ 284 h 511"/>
                <a:gd name="T6" fmla="*/ 283 w 340"/>
                <a:gd name="T7" fmla="*/ 340 h 511"/>
                <a:gd name="T8" fmla="*/ 340 w 340"/>
                <a:gd name="T9" fmla="*/ 340 h 511"/>
                <a:gd name="T10" fmla="*/ 340 w 340"/>
                <a:gd name="T11" fmla="*/ 454 h 511"/>
                <a:gd name="T12" fmla="*/ 283 w 340"/>
                <a:gd name="T13" fmla="*/ 454 h 511"/>
                <a:gd name="T14" fmla="*/ 283 w 340"/>
                <a:gd name="T15" fmla="*/ 511 h 511"/>
                <a:gd name="T16" fmla="*/ 113 w 340"/>
                <a:gd name="T17" fmla="*/ 511 h 511"/>
                <a:gd name="T18" fmla="*/ 113 w 340"/>
                <a:gd name="T19" fmla="*/ 340 h 511"/>
                <a:gd name="T20" fmla="*/ 57 w 340"/>
                <a:gd name="T21" fmla="*/ 340 h 511"/>
                <a:gd name="T22" fmla="*/ 57 w 340"/>
                <a:gd name="T23" fmla="*/ 284 h 511"/>
                <a:gd name="T24" fmla="*/ 0 w 340"/>
                <a:gd name="T25" fmla="*/ 284 h 511"/>
                <a:gd name="T26" fmla="*/ 0 w 340"/>
                <a:gd name="T27" fmla="*/ 0 h 511"/>
                <a:gd name="T28" fmla="*/ 113 w 340"/>
                <a:gd name="T29" fmla="*/ 0 h 511"/>
                <a:gd name="T30" fmla="*/ 113 w 340"/>
                <a:gd name="T31" fmla="*/ 57 h 511"/>
                <a:gd name="T32" fmla="*/ 227 w 340"/>
                <a:gd name="T33" fmla="*/ 57 h 511"/>
                <a:gd name="T34" fmla="*/ 227 w 340"/>
                <a:gd name="T35" fmla="*/ 114 h 511"/>
                <a:gd name="T36" fmla="*/ 340 w 340"/>
                <a:gd name="T3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1">
                  <a:moveTo>
                    <a:pt x="340" y="114"/>
                  </a:move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E17E2C78-0E27-4770-935D-C6A399047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8"/>
              <a:ext cx="1134" cy="738"/>
            </a:xfrm>
            <a:custGeom>
              <a:avLst/>
              <a:gdLst>
                <a:gd name="T0" fmla="*/ 1134 w 1134"/>
                <a:gd name="T1" fmla="*/ 227 h 738"/>
                <a:gd name="T2" fmla="*/ 1134 w 1134"/>
                <a:gd name="T3" fmla="*/ 397 h 738"/>
                <a:gd name="T4" fmla="*/ 1078 w 1134"/>
                <a:gd name="T5" fmla="*/ 397 h 738"/>
                <a:gd name="T6" fmla="*/ 1078 w 1134"/>
                <a:gd name="T7" fmla="*/ 568 h 738"/>
                <a:gd name="T8" fmla="*/ 1021 w 1134"/>
                <a:gd name="T9" fmla="*/ 568 h 738"/>
                <a:gd name="T10" fmla="*/ 1021 w 1134"/>
                <a:gd name="T11" fmla="*/ 624 h 738"/>
                <a:gd name="T12" fmla="*/ 964 w 1134"/>
                <a:gd name="T13" fmla="*/ 624 h 738"/>
                <a:gd name="T14" fmla="*/ 964 w 1134"/>
                <a:gd name="T15" fmla="*/ 738 h 738"/>
                <a:gd name="T16" fmla="*/ 737 w 1134"/>
                <a:gd name="T17" fmla="*/ 738 h 738"/>
                <a:gd name="T18" fmla="*/ 737 w 1134"/>
                <a:gd name="T19" fmla="*/ 681 h 738"/>
                <a:gd name="T20" fmla="*/ 624 w 1134"/>
                <a:gd name="T21" fmla="*/ 681 h 738"/>
                <a:gd name="T22" fmla="*/ 624 w 1134"/>
                <a:gd name="T23" fmla="*/ 568 h 738"/>
                <a:gd name="T24" fmla="*/ 511 w 1134"/>
                <a:gd name="T25" fmla="*/ 568 h 738"/>
                <a:gd name="T26" fmla="*/ 511 w 1134"/>
                <a:gd name="T27" fmla="*/ 511 h 738"/>
                <a:gd name="T28" fmla="*/ 454 w 1134"/>
                <a:gd name="T29" fmla="*/ 511 h 738"/>
                <a:gd name="T30" fmla="*/ 454 w 1134"/>
                <a:gd name="T31" fmla="*/ 454 h 738"/>
                <a:gd name="T32" fmla="*/ 341 w 1134"/>
                <a:gd name="T33" fmla="*/ 454 h 738"/>
                <a:gd name="T34" fmla="*/ 341 w 1134"/>
                <a:gd name="T35" fmla="*/ 511 h 738"/>
                <a:gd name="T36" fmla="*/ 57 w 1134"/>
                <a:gd name="T37" fmla="*/ 511 h 738"/>
                <a:gd name="T38" fmla="*/ 57 w 1134"/>
                <a:gd name="T39" fmla="*/ 397 h 738"/>
                <a:gd name="T40" fmla="*/ 0 w 1134"/>
                <a:gd name="T41" fmla="*/ 397 h 738"/>
                <a:gd name="T42" fmla="*/ 0 w 1134"/>
                <a:gd name="T43" fmla="*/ 341 h 738"/>
                <a:gd name="T44" fmla="*/ 57 w 1134"/>
                <a:gd name="T45" fmla="*/ 341 h 738"/>
                <a:gd name="T46" fmla="*/ 57 w 1134"/>
                <a:gd name="T47" fmla="*/ 114 h 738"/>
                <a:gd name="T48" fmla="*/ 397 w 1134"/>
                <a:gd name="T49" fmla="*/ 114 h 738"/>
                <a:gd name="T50" fmla="*/ 454 w 1134"/>
                <a:gd name="T51" fmla="*/ 114 h 738"/>
                <a:gd name="T52" fmla="*/ 454 w 1134"/>
                <a:gd name="T53" fmla="*/ 57 h 738"/>
                <a:gd name="T54" fmla="*/ 511 w 1134"/>
                <a:gd name="T55" fmla="*/ 57 h 738"/>
                <a:gd name="T56" fmla="*/ 511 w 1134"/>
                <a:gd name="T57" fmla="*/ 0 h 738"/>
                <a:gd name="T58" fmla="*/ 794 w 1134"/>
                <a:gd name="T59" fmla="*/ 0 h 738"/>
                <a:gd name="T60" fmla="*/ 794 w 1134"/>
                <a:gd name="T61" fmla="*/ 57 h 738"/>
                <a:gd name="T62" fmla="*/ 851 w 1134"/>
                <a:gd name="T63" fmla="*/ 57 h 738"/>
                <a:gd name="T64" fmla="*/ 851 w 1134"/>
                <a:gd name="T65" fmla="*/ 171 h 738"/>
                <a:gd name="T66" fmla="*/ 1021 w 1134"/>
                <a:gd name="T67" fmla="*/ 171 h 738"/>
                <a:gd name="T68" fmla="*/ 1078 w 1134"/>
                <a:gd name="T69" fmla="*/ 171 h 738"/>
                <a:gd name="T70" fmla="*/ 1078 w 1134"/>
                <a:gd name="T71" fmla="*/ 227 h 738"/>
                <a:gd name="T72" fmla="*/ 1134 w 1134"/>
                <a:gd name="T73" fmla="*/ 22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738">
                  <a:moveTo>
                    <a:pt x="1134" y="227"/>
                  </a:moveTo>
                  <a:lnTo>
                    <a:pt x="1134" y="397"/>
                  </a:lnTo>
                  <a:lnTo>
                    <a:pt x="1078" y="397"/>
                  </a:lnTo>
                  <a:lnTo>
                    <a:pt x="1078" y="568"/>
                  </a:lnTo>
                  <a:lnTo>
                    <a:pt x="1021" y="568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738"/>
                  </a:lnTo>
                  <a:lnTo>
                    <a:pt x="737" y="738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568"/>
                  </a:lnTo>
                  <a:lnTo>
                    <a:pt x="511" y="568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851" y="57"/>
                  </a:lnTo>
                  <a:lnTo>
                    <a:pt x="851" y="171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113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B10EE56C-CC30-4279-8CAD-5791E3D79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851 w 1077"/>
                <a:gd name="T1" fmla="*/ 57 h 681"/>
                <a:gd name="T2" fmla="*/ 737 w 1077"/>
                <a:gd name="T3" fmla="*/ 57 h 681"/>
                <a:gd name="T4" fmla="*/ 737 w 1077"/>
                <a:gd name="T5" fmla="*/ 170 h 681"/>
                <a:gd name="T6" fmla="*/ 624 w 1077"/>
                <a:gd name="T7" fmla="*/ 170 h 681"/>
                <a:gd name="T8" fmla="*/ 624 w 1077"/>
                <a:gd name="T9" fmla="*/ 114 h 681"/>
                <a:gd name="T10" fmla="*/ 510 w 1077"/>
                <a:gd name="T11" fmla="*/ 114 h 681"/>
                <a:gd name="T12" fmla="*/ 510 w 1077"/>
                <a:gd name="T13" fmla="*/ 57 h 681"/>
                <a:gd name="T14" fmla="*/ 454 w 1077"/>
                <a:gd name="T15" fmla="*/ 57 h 681"/>
                <a:gd name="T16" fmla="*/ 454 w 1077"/>
                <a:gd name="T17" fmla="*/ 0 h 681"/>
                <a:gd name="T18" fmla="*/ 340 w 1077"/>
                <a:gd name="T19" fmla="*/ 0 h 681"/>
                <a:gd name="T20" fmla="*/ 340 w 1077"/>
                <a:gd name="T21" fmla="*/ 57 h 681"/>
                <a:gd name="T22" fmla="*/ 113 w 1077"/>
                <a:gd name="T23" fmla="*/ 57 h 681"/>
                <a:gd name="T24" fmla="*/ 113 w 1077"/>
                <a:gd name="T25" fmla="*/ 170 h 681"/>
                <a:gd name="T26" fmla="*/ 0 w 1077"/>
                <a:gd name="T27" fmla="*/ 170 h 681"/>
                <a:gd name="T28" fmla="*/ 0 w 1077"/>
                <a:gd name="T29" fmla="*/ 284 h 681"/>
                <a:gd name="T30" fmla="*/ 57 w 1077"/>
                <a:gd name="T31" fmla="*/ 284 h 681"/>
                <a:gd name="T32" fmla="*/ 57 w 1077"/>
                <a:gd name="T33" fmla="*/ 340 h 681"/>
                <a:gd name="T34" fmla="*/ 113 w 1077"/>
                <a:gd name="T35" fmla="*/ 340 h 681"/>
                <a:gd name="T36" fmla="*/ 113 w 1077"/>
                <a:gd name="T37" fmla="*/ 397 h 681"/>
                <a:gd name="T38" fmla="*/ 170 w 1077"/>
                <a:gd name="T39" fmla="*/ 397 h 681"/>
                <a:gd name="T40" fmla="*/ 170 w 1077"/>
                <a:gd name="T41" fmla="*/ 567 h 681"/>
                <a:gd name="T42" fmla="*/ 340 w 1077"/>
                <a:gd name="T43" fmla="*/ 567 h 681"/>
                <a:gd name="T44" fmla="*/ 340 w 1077"/>
                <a:gd name="T45" fmla="*/ 624 h 681"/>
                <a:gd name="T46" fmla="*/ 454 w 1077"/>
                <a:gd name="T47" fmla="*/ 624 h 681"/>
                <a:gd name="T48" fmla="*/ 454 w 1077"/>
                <a:gd name="T49" fmla="*/ 681 h 681"/>
                <a:gd name="T50" fmla="*/ 567 w 1077"/>
                <a:gd name="T51" fmla="*/ 681 h 681"/>
                <a:gd name="T52" fmla="*/ 567 w 1077"/>
                <a:gd name="T53" fmla="*/ 624 h 681"/>
                <a:gd name="T54" fmla="*/ 964 w 1077"/>
                <a:gd name="T55" fmla="*/ 624 h 681"/>
                <a:gd name="T56" fmla="*/ 964 w 1077"/>
                <a:gd name="T57" fmla="*/ 567 h 681"/>
                <a:gd name="T58" fmla="*/ 1021 w 1077"/>
                <a:gd name="T59" fmla="*/ 567 h 681"/>
                <a:gd name="T60" fmla="*/ 1021 w 1077"/>
                <a:gd name="T61" fmla="*/ 510 h 681"/>
                <a:gd name="T62" fmla="*/ 1077 w 1077"/>
                <a:gd name="T63" fmla="*/ 510 h 681"/>
                <a:gd name="T64" fmla="*/ 1077 w 1077"/>
                <a:gd name="T65" fmla="*/ 397 h 681"/>
                <a:gd name="T66" fmla="*/ 1021 w 1077"/>
                <a:gd name="T67" fmla="*/ 397 h 681"/>
                <a:gd name="T68" fmla="*/ 1021 w 1077"/>
                <a:gd name="T69" fmla="*/ 340 h 681"/>
                <a:gd name="T70" fmla="*/ 964 w 1077"/>
                <a:gd name="T71" fmla="*/ 340 h 681"/>
                <a:gd name="T72" fmla="*/ 964 w 1077"/>
                <a:gd name="T73" fmla="*/ 114 h 681"/>
                <a:gd name="T74" fmla="*/ 851 w 1077"/>
                <a:gd name="T75" fmla="*/ 114 h 681"/>
                <a:gd name="T76" fmla="*/ 851 w 1077"/>
                <a:gd name="T7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681">
                  <a:moveTo>
                    <a:pt x="851" y="57"/>
                  </a:moveTo>
                  <a:lnTo>
                    <a:pt x="737" y="57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4FE52B70-D894-463F-80BB-619A0B383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98"/>
              <a:ext cx="681" cy="510"/>
            </a:xfrm>
            <a:custGeom>
              <a:avLst/>
              <a:gdLst>
                <a:gd name="T0" fmla="*/ 681 w 681"/>
                <a:gd name="T1" fmla="*/ 283 h 510"/>
                <a:gd name="T2" fmla="*/ 681 w 681"/>
                <a:gd name="T3" fmla="*/ 397 h 510"/>
                <a:gd name="T4" fmla="*/ 567 w 681"/>
                <a:gd name="T5" fmla="*/ 397 h 510"/>
                <a:gd name="T6" fmla="*/ 567 w 681"/>
                <a:gd name="T7" fmla="*/ 510 h 510"/>
                <a:gd name="T8" fmla="*/ 454 w 681"/>
                <a:gd name="T9" fmla="*/ 510 h 510"/>
                <a:gd name="T10" fmla="*/ 454 w 681"/>
                <a:gd name="T11" fmla="*/ 454 h 510"/>
                <a:gd name="T12" fmla="*/ 340 w 681"/>
                <a:gd name="T13" fmla="*/ 454 h 510"/>
                <a:gd name="T14" fmla="*/ 340 w 681"/>
                <a:gd name="T15" fmla="*/ 397 h 510"/>
                <a:gd name="T16" fmla="*/ 284 w 681"/>
                <a:gd name="T17" fmla="*/ 397 h 510"/>
                <a:gd name="T18" fmla="*/ 284 w 681"/>
                <a:gd name="T19" fmla="*/ 340 h 510"/>
                <a:gd name="T20" fmla="*/ 170 w 681"/>
                <a:gd name="T21" fmla="*/ 340 h 510"/>
                <a:gd name="T22" fmla="*/ 170 w 681"/>
                <a:gd name="T23" fmla="*/ 397 h 510"/>
                <a:gd name="T24" fmla="*/ 0 w 681"/>
                <a:gd name="T25" fmla="*/ 397 h 510"/>
                <a:gd name="T26" fmla="*/ 0 w 681"/>
                <a:gd name="T27" fmla="*/ 340 h 510"/>
                <a:gd name="T28" fmla="*/ 57 w 681"/>
                <a:gd name="T29" fmla="*/ 340 h 510"/>
                <a:gd name="T30" fmla="*/ 57 w 681"/>
                <a:gd name="T31" fmla="*/ 283 h 510"/>
                <a:gd name="T32" fmla="*/ 114 w 681"/>
                <a:gd name="T33" fmla="*/ 283 h 510"/>
                <a:gd name="T34" fmla="*/ 114 w 681"/>
                <a:gd name="T35" fmla="*/ 170 h 510"/>
                <a:gd name="T36" fmla="*/ 227 w 681"/>
                <a:gd name="T37" fmla="*/ 170 h 510"/>
                <a:gd name="T38" fmla="*/ 227 w 681"/>
                <a:gd name="T39" fmla="*/ 0 h 510"/>
                <a:gd name="T40" fmla="*/ 567 w 681"/>
                <a:gd name="T41" fmla="*/ 0 h 510"/>
                <a:gd name="T42" fmla="*/ 567 w 681"/>
                <a:gd name="T43" fmla="*/ 283 h 510"/>
                <a:gd name="T44" fmla="*/ 681 w 681"/>
                <a:gd name="T45" fmla="*/ 28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0">
                  <a:moveTo>
                    <a:pt x="681" y="283"/>
                  </a:moveTo>
                  <a:lnTo>
                    <a:pt x="68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81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E0720F8F-016C-4382-AF2E-A8DF1A10D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64" cy="964"/>
            </a:xfrm>
            <a:custGeom>
              <a:avLst/>
              <a:gdLst>
                <a:gd name="T0" fmla="*/ 738 w 964"/>
                <a:gd name="T1" fmla="*/ 57 h 964"/>
                <a:gd name="T2" fmla="*/ 738 w 964"/>
                <a:gd name="T3" fmla="*/ 0 h 964"/>
                <a:gd name="T4" fmla="*/ 511 w 964"/>
                <a:gd name="T5" fmla="*/ 0 h 964"/>
                <a:gd name="T6" fmla="*/ 511 w 964"/>
                <a:gd name="T7" fmla="*/ 113 h 964"/>
                <a:gd name="T8" fmla="*/ 397 w 964"/>
                <a:gd name="T9" fmla="*/ 113 h 964"/>
                <a:gd name="T10" fmla="*/ 397 w 964"/>
                <a:gd name="T11" fmla="*/ 170 h 964"/>
                <a:gd name="T12" fmla="*/ 284 w 964"/>
                <a:gd name="T13" fmla="*/ 170 h 964"/>
                <a:gd name="T14" fmla="*/ 284 w 964"/>
                <a:gd name="T15" fmla="*/ 227 h 964"/>
                <a:gd name="T16" fmla="*/ 114 w 964"/>
                <a:gd name="T17" fmla="*/ 227 h 964"/>
                <a:gd name="T18" fmla="*/ 114 w 964"/>
                <a:gd name="T19" fmla="*/ 340 h 964"/>
                <a:gd name="T20" fmla="*/ 57 w 964"/>
                <a:gd name="T21" fmla="*/ 340 h 964"/>
                <a:gd name="T22" fmla="*/ 57 w 964"/>
                <a:gd name="T23" fmla="*/ 567 h 964"/>
                <a:gd name="T24" fmla="*/ 0 w 964"/>
                <a:gd name="T25" fmla="*/ 567 h 964"/>
                <a:gd name="T26" fmla="*/ 0 w 964"/>
                <a:gd name="T27" fmla="*/ 680 h 964"/>
                <a:gd name="T28" fmla="*/ 57 w 964"/>
                <a:gd name="T29" fmla="*/ 680 h 964"/>
                <a:gd name="T30" fmla="*/ 57 w 964"/>
                <a:gd name="T31" fmla="*/ 794 h 964"/>
                <a:gd name="T32" fmla="*/ 0 w 964"/>
                <a:gd name="T33" fmla="*/ 794 h 964"/>
                <a:gd name="T34" fmla="*/ 0 w 964"/>
                <a:gd name="T35" fmla="*/ 964 h 964"/>
                <a:gd name="T36" fmla="*/ 57 w 964"/>
                <a:gd name="T37" fmla="*/ 964 h 964"/>
                <a:gd name="T38" fmla="*/ 57 w 964"/>
                <a:gd name="T39" fmla="*/ 907 h 964"/>
                <a:gd name="T40" fmla="*/ 114 w 964"/>
                <a:gd name="T41" fmla="*/ 907 h 964"/>
                <a:gd name="T42" fmla="*/ 114 w 964"/>
                <a:gd name="T43" fmla="*/ 850 h 964"/>
                <a:gd name="T44" fmla="*/ 171 w 964"/>
                <a:gd name="T45" fmla="*/ 850 h 964"/>
                <a:gd name="T46" fmla="*/ 171 w 964"/>
                <a:gd name="T47" fmla="*/ 737 h 964"/>
                <a:gd name="T48" fmla="*/ 284 w 964"/>
                <a:gd name="T49" fmla="*/ 737 h 964"/>
                <a:gd name="T50" fmla="*/ 284 w 964"/>
                <a:gd name="T51" fmla="*/ 567 h 964"/>
                <a:gd name="T52" fmla="*/ 341 w 964"/>
                <a:gd name="T53" fmla="*/ 567 h 964"/>
                <a:gd name="T54" fmla="*/ 341 w 964"/>
                <a:gd name="T55" fmla="*/ 340 h 964"/>
                <a:gd name="T56" fmla="*/ 624 w 964"/>
                <a:gd name="T57" fmla="*/ 340 h 964"/>
                <a:gd name="T58" fmla="*/ 624 w 964"/>
                <a:gd name="T59" fmla="*/ 283 h 964"/>
                <a:gd name="T60" fmla="*/ 681 w 964"/>
                <a:gd name="T61" fmla="*/ 283 h 964"/>
                <a:gd name="T62" fmla="*/ 681 w 964"/>
                <a:gd name="T63" fmla="*/ 227 h 964"/>
                <a:gd name="T64" fmla="*/ 851 w 964"/>
                <a:gd name="T65" fmla="*/ 227 h 964"/>
                <a:gd name="T66" fmla="*/ 851 w 964"/>
                <a:gd name="T67" fmla="*/ 170 h 964"/>
                <a:gd name="T68" fmla="*/ 964 w 964"/>
                <a:gd name="T69" fmla="*/ 170 h 964"/>
                <a:gd name="T70" fmla="*/ 964 w 964"/>
                <a:gd name="T71" fmla="*/ 113 h 964"/>
                <a:gd name="T72" fmla="*/ 908 w 964"/>
                <a:gd name="T73" fmla="*/ 113 h 964"/>
                <a:gd name="T74" fmla="*/ 908 w 964"/>
                <a:gd name="T75" fmla="*/ 57 h 964"/>
                <a:gd name="T76" fmla="*/ 738 w 964"/>
                <a:gd name="T7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964">
                  <a:moveTo>
                    <a:pt x="738" y="57"/>
                  </a:moveTo>
                  <a:lnTo>
                    <a:pt x="738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57"/>
                  </a:lnTo>
                  <a:lnTo>
                    <a:pt x="73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D59DF793-F16C-4831-8E48-29EB936D6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01"/>
              <a:ext cx="1304" cy="1531"/>
            </a:xfrm>
            <a:custGeom>
              <a:avLst/>
              <a:gdLst>
                <a:gd name="T0" fmla="*/ 1304 w 1304"/>
                <a:gd name="T1" fmla="*/ 1531 h 1531"/>
                <a:gd name="T2" fmla="*/ 1190 w 1304"/>
                <a:gd name="T3" fmla="*/ 1531 h 1531"/>
                <a:gd name="T4" fmla="*/ 1190 w 1304"/>
                <a:gd name="T5" fmla="*/ 1474 h 1531"/>
                <a:gd name="T6" fmla="*/ 1134 w 1304"/>
                <a:gd name="T7" fmla="*/ 1474 h 1531"/>
                <a:gd name="T8" fmla="*/ 1134 w 1304"/>
                <a:gd name="T9" fmla="*/ 1418 h 1531"/>
                <a:gd name="T10" fmla="*/ 907 w 1304"/>
                <a:gd name="T11" fmla="*/ 1418 h 1531"/>
                <a:gd name="T12" fmla="*/ 907 w 1304"/>
                <a:gd name="T13" fmla="*/ 1304 h 1531"/>
                <a:gd name="T14" fmla="*/ 850 w 1304"/>
                <a:gd name="T15" fmla="*/ 1304 h 1531"/>
                <a:gd name="T16" fmla="*/ 850 w 1304"/>
                <a:gd name="T17" fmla="*/ 1247 h 1531"/>
                <a:gd name="T18" fmla="*/ 623 w 1304"/>
                <a:gd name="T19" fmla="*/ 1247 h 1531"/>
                <a:gd name="T20" fmla="*/ 623 w 1304"/>
                <a:gd name="T21" fmla="*/ 1134 h 1531"/>
                <a:gd name="T22" fmla="*/ 567 w 1304"/>
                <a:gd name="T23" fmla="*/ 1134 h 1531"/>
                <a:gd name="T24" fmla="*/ 567 w 1304"/>
                <a:gd name="T25" fmla="*/ 1077 h 1531"/>
                <a:gd name="T26" fmla="*/ 510 w 1304"/>
                <a:gd name="T27" fmla="*/ 1077 h 1531"/>
                <a:gd name="T28" fmla="*/ 510 w 1304"/>
                <a:gd name="T29" fmla="*/ 851 h 1531"/>
                <a:gd name="T30" fmla="*/ 397 w 1304"/>
                <a:gd name="T31" fmla="*/ 851 h 1531"/>
                <a:gd name="T32" fmla="*/ 397 w 1304"/>
                <a:gd name="T33" fmla="*/ 680 h 1531"/>
                <a:gd name="T34" fmla="*/ 283 w 1304"/>
                <a:gd name="T35" fmla="*/ 680 h 1531"/>
                <a:gd name="T36" fmla="*/ 283 w 1304"/>
                <a:gd name="T37" fmla="*/ 397 h 1531"/>
                <a:gd name="T38" fmla="*/ 0 w 1304"/>
                <a:gd name="T39" fmla="*/ 397 h 1531"/>
                <a:gd name="T40" fmla="*/ 0 w 1304"/>
                <a:gd name="T41" fmla="*/ 170 h 1531"/>
                <a:gd name="T42" fmla="*/ 283 w 1304"/>
                <a:gd name="T43" fmla="*/ 170 h 1531"/>
                <a:gd name="T44" fmla="*/ 283 w 1304"/>
                <a:gd name="T45" fmla="*/ 113 h 1531"/>
                <a:gd name="T46" fmla="*/ 340 w 1304"/>
                <a:gd name="T47" fmla="*/ 113 h 1531"/>
                <a:gd name="T48" fmla="*/ 340 w 1304"/>
                <a:gd name="T49" fmla="*/ 57 h 1531"/>
                <a:gd name="T50" fmla="*/ 510 w 1304"/>
                <a:gd name="T51" fmla="*/ 57 h 1531"/>
                <a:gd name="T52" fmla="*/ 510 w 1304"/>
                <a:gd name="T53" fmla="*/ 0 h 1531"/>
                <a:gd name="T54" fmla="*/ 623 w 1304"/>
                <a:gd name="T55" fmla="*/ 0 h 1531"/>
                <a:gd name="T56" fmla="*/ 623 w 1304"/>
                <a:gd name="T57" fmla="*/ 57 h 1531"/>
                <a:gd name="T58" fmla="*/ 680 w 1304"/>
                <a:gd name="T59" fmla="*/ 57 h 1531"/>
                <a:gd name="T60" fmla="*/ 680 w 1304"/>
                <a:gd name="T61" fmla="*/ 113 h 1531"/>
                <a:gd name="T62" fmla="*/ 907 w 1304"/>
                <a:gd name="T63" fmla="*/ 113 h 1531"/>
                <a:gd name="T64" fmla="*/ 907 w 1304"/>
                <a:gd name="T65" fmla="*/ 170 h 1531"/>
                <a:gd name="T66" fmla="*/ 964 w 1304"/>
                <a:gd name="T67" fmla="*/ 170 h 1531"/>
                <a:gd name="T68" fmla="*/ 964 w 1304"/>
                <a:gd name="T69" fmla="*/ 227 h 1531"/>
                <a:gd name="T70" fmla="*/ 1020 w 1304"/>
                <a:gd name="T71" fmla="*/ 227 h 1531"/>
                <a:gd name="T72" fmla="*/ 1020 w 1304"/>
                <a:gd name="T73" fmla="*/ 284 h 1531"/>
                <a:gd name="T74" fmla="*/ 964 w 1304"/>
                <a:gd name="T75" fmla="*/ 284 h 1531"/>
                <a:gd name="T76" fmla="*/ 964 w 1304"/>
                <a:gd name="T77" fmla="*/ 510 h 1531"/>
                <a:gd name="T78" fmla="*/ 1020 w 1304"/>
                <a:gd name="T79" fmla="*/ 510 h 1531"/>
                <a:gd name="T80" fmla="*/ 1020 w 1304"/>
                <a:gd name="T81" fmla="*/ 567 h 1531"/>
                <a:gd name="T82" fmla="*/ 1077 w 1304"/>
                <a:gd name="T83" fmla="*/ 567 h 1531"/>
                <a:gd name="T84" fmla="*/ 1077 w 1304"/>
                <a:gd name="T85" fmla="*/ 680 h 1531"/>
                <a:gd name="T86" fmla="*/ 1134 w 1304"/>
                <a:gd name="T87" fmla="*/ 680 h 1531"/>
                <a:gd name="T88" fmla="*/ 1134 w 1304"/>
                <a:gd name="T89" fmla="*/ 851 h 1531"/>
                <a:gd name="T90" fmla="*/ 1077 w 1304"/>
                <a:gd name="T91" fmla="*/ 851 h 1531"/>
                <a:gd name="T92" fmla="*/ 1077 w 1304"/>
                <a:gd name="T93" fmla="*/ 964 h 1531"/>
                <a:gd name="T94" fmla="*/ 1020 w 1304"/>
                <a:gd name="T95" fmla="*/ 964 h 1531"/>
                <a:gd name="T96" fmla="*/ 1020 w 1304"/>
                <a:gd name="T97" fmla="*/ 1021 h 1531"/>
                <a:gd name="T98" fmla="*/ 1134 w 1304"/>
                <a:gd name="T99" fmla="*/ 1021 h 1531"/>
                <a:gd name="T100" fmla="*/ 1134 w 1304"/>
                <a:gd name="T101" fmla="*/ 1077 h 1531"/>
                <a:gd name="T102" fmla="*/ 1077 w 1304"/>
                <a:gd name="T103" fmla="*/ 1077 h 1531"/>
                <a:gd name="T104" fmla="*/ 1077 w 1304"/>
                <a:gd name="T105" fmla="*/ 1191 h 1531"/>
                <a:gd name="T106" fmla="*/ 1190 w 1304"/>
                <a:gd name="T107" fmla="*/ 1191 h 1531"/>
                <a:gd name="T108" fmla="*/ 1190 w 1304"/>
                <a:gd name="T109" fmla="*/ 1247 h 1531"/>
                <a:gd name="T110" fmla="*/ 1247 w 1304"/>
                <a:gd name="T111" fmla="*/ 1247 h 1531"/>
                <a:gd name="T112" fmla="*/ 1247 w 1304"/>
                <a:gd name="T113" fmla="*/ 1418 h 1531"/>
                <a:gd name="T114" fmla="*/ 1304 w 1304"/>
                <a:gd name="T115" fmla="*/ 1418 h 1531"/>
                <a:gd name="T116" fmla="*/ 1304 w 1304"/>
                <a:gd name="T117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531">
                  <a:moveTo>
                    <a:pt x="1304" y="1531"/>
                  </a:moveTo>
                  <a:lnTo>
                    <a:pt x="1190" y="1531"/>
                  </a:lnTo>
                  <a:lnTo>
                    <a:pt x="1190" y="1474"/>
                  </a:lnTo>
                  <a:lnTo>
                    <a:pt x="1134" y="1474"/>
                  </a:lnTo>
                  <a:lnTo>
                    <a:pt x="1134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623" y="124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83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90" y="1191"/>
                  </a:lnTo>
                  <a:lnTo>
                    <a:pt x="1190" y="1247"/>
                  </a:lnTo>
                  <a:lnTo>
                    <a:pt x="1247" y="1247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40FED303-6213-405B-8F5F-B0F822E94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444"/>
              <a:ext cx="964" cy="1248"/>
            </a:xfrm>
            <a:custGeom>
              <a:avLst/>
              <a:gdLst>
                <a:gd name="T0" fmla="*/ 964 w 964"/>
                <a:gd name="T1" fmla="*/ 57 h 1248"/>
                <a:gd name="T2" fmla="*/ 964 w 964"/>
                <a:gd name="T3" fmla="*/ 227 h 1248"/>
                <a:gd name="T4" fmla="*/ 907 w 964"/>
                <a:gd name="T5" fmla="*/ 227 h 1248"/>
                <a:gd name="T6" fmla="*/ 907 w 964"/>
                <a:gd name="T7" fmla="*/ 454 h 1248"/>
                <a:gd name="T8" fmla="*/ 850 w 964"/>
                <a:gd name="T9" fmla="*/ 454 h 1248"/>
                <a:gd name="T10" fmla="*/ 850 w 964"/>
                <a:gd name="T11" fmla="*/ 567 h 1248"/>
                <a:gd name="T12" fmla="*/ 907 w 964"/>
                <a:gd name="T13" fmla="*/ 567 h 1248"/>
                <a:gd name="T14" fmla="*/ 907 w 964"/>
                <a:gd name="T15" fmla="*/ 624 h 1248"/>
                <a:gd name="T16" fmla="*/ 907 w 964"/>
                <a:gd name="T17" fmla="*/ 681 h 1248"/>
                <a:gd name="T18" fmla="*/ 850 w 964"/>
                <a:gd name="T19" fmla="*/ 681 h 1248"/>
                <a:gd name="T20" fmla="*/ 850 w 964"/>
                <a:gd name="T21" fmla="*/ 964 h 1248"/>
                <a:gd name="T22" fmla="*/ 737 w 964"/>
                <a:gd name="T23" fmla="*/ 964 h 1248"/>
                <a:gd name="T24" fmla="*/ 737 w 964"/>
                <a:gd name="T25" fmla="*/ 1078 h 1248"/>
                <a:gd name="T26" fmla="*/ 510 w 964"/>
                <a:gd name="T27" fmla="*/ 1078 h 1248"/>
                <a:gd name="T28" fmla="*/ 510 w 964"/>
                <a:gd name="T29" fmla="*/ 1191 h 1248"/>
                <a:gd name="T30" fmla="*/ 397 w 964"/>
                <a:gd name="T31" fmla="*/ 1191 h 1248"/>
                <a:gd name="T32" fmla="*/ 397 w 964"/>
                <a:gd name="T33" fmla="*/ 1248 h 1248"/>
                <a:gd name="T34" fmla="*/ 283 w 964"/>
                <a:gd name="T35" fmla="*/ 1248 h 1248"/>
                <a:gd name="T36" fmla="*/ 283 w 964"/>
                <a:gd name="T37" fmla="*/ 1191 h 1248"/>
                <a:gd name="T38" fmla="*/ 113 w 964"/>
                <a:gd name="T39" fmla="*/ 1191 h 1248"/>
                <a:gd name="T40" fmla="*/ 113 w 964"/>
                <a:gd name="T41" fmla="*/ 1248 h 1248"/>
                <a:gd name="T42" fmla="*/ 0 w 964"/>
                <a:gd name="T43" fmla="*/ 1248 h 1248"/>
                <a:gd name="T44" fmla="*/ 0 w 964"/>
                <a:gd name="T45" fmla="*/ 1078 h 1248"/>
                <a:gd name="T46" fmla="*/ 113 w 964"/>
                <a:gd name="T47" fmla="*/ 1078 h 1248"/>
                <a:gd name="T48" fmla="*/ 113 w 964"/>
                <a:gd name="T49" fmla="*/ 1021 h 1248"/>
                <a:gd name="T50" fmla="*/ 170 w 964"/>
                <a:gd name="T51" fmla="*/ 1021 h 1248"/>
                <a:gd name="T52" fmla="*/ 170 w 964"/>
                <a:gd name="T53" fmla="*/ 964 h 1248"/>
                <a:gd name="T54" fmla="*/ 227 w 964"/>
                <a:gd name="T55" fmla="*/ 964 h 1248"/>
                <a:gd name="T56" fmla="*/ 227 w 964"/>
                <a:gd name="T57" fmla="*/ 908 h 1248"/>
                <a:gd name="T58" fmla="*/ 283 w 964"/>
                <a:gd name="T59" fmla="*/ 908 h 1248"/>
                <a:gd name="T60" fmla="*/ 283 w 964"/>
                <a:gd name="T61" fmla="*/ 851 h 1248"/>
                <a:gd name="T62" fmla="*/ 340 w 964"/>
                <a:gd name="T63" fmla="*/ 851 h 1248"/>
                <a:gd name="T64" fmla="*/ 340 w 964"/>
                <a:gd name="T65" fmla="*/ 737 h 1248"/>
                <a:gd name="T66" fmla="*/ 283 w 964"/>
                <a:gd name="T67" fmla="*/ 737 h 1248"/>
                <a:gd name="T68" fmla="*/ 283 w 964"/>
                <a:gd name="T69" fmla="*/ 624 h 1248"/>
                <a:gd name="T70" fmla="*/ 454 w 964"/>
                <a:gd name="T71" fmla="*/ 624 h 1248"/>
                <a:gd name="T72" fmla="*/ 454 w 964"/>
                <a:gd name="T73" fmla="*/ 567 h 1248"/>
                <a:gd name="T74" fmla="*/ 510 w 964"/>
                <a:gd name="T75" fmla="*/ 567 h 1248"/>
                <a:gd name="T76" fmla="*/ 510 w 964"/>
                <a:gd name="T77" fmla="*/ 511 h 1248"/>
                <a:gd name="T78" fmla="*/ 624 w 964"/>
                <a:gd name="T79" fmla="*/ 511 h 1248"/>
                <a:gd name="T80" fmla="*/ 624 w 964"/>
                <a:gd name="T81" fmla="*/ 397 h 1248"/>
                <a:gd name="T82" fmla="*/ 680 w 964"/>
                <a:gd name="T83" fmla="*/ 397 h 1248"/>
                <a:gd name="T84" fmla="*/ 680 w 964"/>
                <a:gd name="T85" fmla="*/ 57 h 1248"/>
                <a:gd name="T86" fmla="*/ 794 w 964"/>
                <a:gd name="T87" fmla="*/ 57 h 1248"/>
                <a:gd name="T88" fmla="*/ 794 w 964"/>
                <a:gd name="T89" fmla="*/ 0 h 1248"/>
                <a:gd name="T90" fmla="*/ 907 w 964"/>
                <a:gd name="T91" fmla="*/ 0 h 1248"/>
                <a:gd name="T92" fmla="*/ 907 w 964"/>
                <a:gd name="T93" fmla="*/ 57 h 1248"/>
                <a:gd name="T94" fmla="*/ 964 w 964"/>
                <a:gd name="T95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248">
                  <a:moveTo>
                    <a:pt x="964" y="57"/>
                  </a:moveTo>
                  <a:lnTo>
                    <a:pt x="96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78"/>
                  </a:lnTo>
                  <a:lnTo>
                    <a:pt x="510" y="107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191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0ED0E7EC-0DB4-4EE3-BD82-B65CFC447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934"/>
              <a:ext cx="737" cy="1134"/>
            </a:xfrm>
            <a:custGeom>
              <a:avLst/>
              <a:gdLst>
                <a:gd name="T0" fmla="*/ 737 w 737"/>
                <a:gd name="T1" fmla="*/ 170 h 1134"/>
                <a:gd name="T2" fmla="*/ 737 w 737"/>
                <a:gd name="T3" fmla="*/ 340 h 1134"/>
                <a:gd name="T4" fmla="*/ 680 w 737"/>
                <a:gd name="T5" fmla="*/ 340 h 1134"/>
                <a:gd name="T6" fmla="*/ 680 w 737"/>
                <a:gd name="T7" fmla="*/ 397 h 1134"/>
                <a:gd name="T8" fmla="*/ 737 w 737"/>
                <a:gd name="T9" fmla="*/ 397 h 1134"/>
                <a:gd name="T10" fmla="*/ 737 w 737"/>
                <a:gd name="T11" fmla="*/ 454 h 1134"/>
                <a:gd name="T12" fmla="*/ 680 w 737"/>
                <a:gd name="T13" fmla="*/ 454 h 1134"/>
                <a:gd name="T14" fmla="*/ 680 w 737"/>
                <a:gd name="T15" fmla="*/ 907 h 1134"/>
                <a:gd name="T16" fmla="*/ 624 w 737"/>
                <a:gd name="T17" fmla="*/ 907 h 1134"/>
                <a:gd name="T18" fmla="*/ 624 w 737"/>
                <a:gd name="T19" fmla="*/ 1021 h 1134"/>
                <a:gd name="T20" fmla="*/ 510 w 737"/>
                <a:gd name="T21" fmla="*/ 1021 h 1134"/>
                <a:gd name="T22" fmla="*/ 510 w 737"/>
                <a:gd name="T23" fmla="*/ 1077 h 1134"/>
                <a:gd name="T24" fmla="*/ 454 w 737"/>
                <a:gd name="T25" fmla="*/ 1077 h 1134"/>
                <a:gd name="T26" fmla="*/ 454 w 737"/>
                <a:gd name="T27" fmla="*/ 1134 h 1134"/>
                <a:gd name="T28" fmla="*/ 340 w 737"/>
                <a:gd name="T29" fmla="*/ 1134 h 1134"/>
                <a:gd name="T30" fmla="*/ 340 w 737"/>
                <a:gd name="T31" fmla="*/ 1077 h 1134"/>
                <a:gd name="T32" fmla="*/ 227 w 737"/>
                <a:gd name="T33" fmla="*/ 1077 h 1134"/>
                <a:gd name="T34" fmla="*/ 227 w 737"/>
                <a:gd name="T35" fmla="*/ 1021 h 1134"/>
                <a:gd name="T36" fmla="*/ 170 w 737"/>
                <a:gd name="T37" fmla="*/ 1021 h 1134"/>
                <a:gd name="T38" fmla="*/ 170 w 737"/>
                <a:gd name="T39" fmla="*/ 964 h 1134"/>
                <a:gd name="T40" fmla="*/ 113 w 737"/>
                <a:gd name="T41" fmla="*/ 964 h 1134"/>
                <a:gd name="T42" fmla="*/ 113 w 737"/>
                <a:gd name="T43" fmla="*/ 907 h 1134"/>
                <a:gd name="T44" fmla="*/ 57 w 737"/>
                <a:gd name="T45" fmla="*/ 907 h 1134"/>
                <a:gd name="T46" fmla="*/ 57 w 737"/>
                <a:gd name="T47" fmla="*/ 851 h 1134"/>
                <a:gd name="T48" fmla="*/ 0 w 737"/>
                <a:gd name="T49" fmla="*/ 851 h 1134"/>
                <a:gd name="T50" fmla="*/ 0 w 737"/>
                <a:gd name="T51" fmla="*/ 737 h 1134"/>
                <a:gd name="T52" fmla="*/ 57 w 737"/>
                <a:gd name="T53" fmla="*/ 737 h 1134"/>
                <a:gd name="T54" fmla="*/ 57 w 737"/>
                <a:gd name="T55" fmla="*/ 680 h 1134"/>
                <a:gd name="T56" fmla="*/ 0 w 737"/>
                <a:gd name="T57" fmla="*/ 680 h 1134"/>
                <a:gd name="T58" fmla="*/ 0 w 737"/>
                <a:gd name="T59" fmla="*/ 624 h 1134"/>
                <a:gd name="T60" fmla="*/ 57 w 737"/>
                <a:gd name="T61" fmla="*/ 624 h 1134"/>
                <a:gd name="T62" fmla="*/ 57 w 737"/>
                <a:gd name="T63" fmla="*/ 397 h 1134"/>
                <a:gd name="T64" fmla="*/ 0 w 737"/>
                <a:gd name="T65" fmla="*/ 397 h 1134"/>
                <a:gd name="T66" fmla="*/ 0 w 737"/>
                <a:gd name="T67" fmla="*/ 170 h 1134"/>
                <a:gd name="T68" fmla="*/ 113 w 737"/>
                <a:gd name="T69" fmla="*/ 170 h 1134"/>
                <a:gd name="T70" fmla="*/ 113 w 737"/>
                <a:gd name="T71" fmla="*/ 113 h 1134"/>
                <a:gd name="T72" fmla="*/ 170 w 737"/>
                <a:gd name="T73" fmla="*/ 113 h 1134"/>
                <a:gd name="T74" fmla="*/ 170 w 737"/>
                <a:gd name="T75" fmla="*/ 0 h 1134"/>
                <a:gd name="T76" fmla="*/ 397 w 737"/>
                <a:gd name="T77" fmla="*/ 0 h 1134"/>
                <a:gd name="T78" fmla="*/ 397 w 737"/>
                <a:gd name="T79" fmla="*/ 57 h 1134"/>
                <a:gd name="T80" fmla="*/ 567 w 737"/>
                <a:gd name="T81" fmla="*/ 57 h 1134"/>
                <a:gd name="T82" fmla="*/ 567 w 737"/>
                <a:gd name="T83" fmla="*/ 113 h 1134"/>
                <a:gd name="T84" fmla="*/ 680 w 737"/>
                <a:gd name="T85" fmla="*/ 113 h 1134"/>
                <a:gd name="T86" fmla="*/ 680 w 737"/>
                <a:gd name="T87" fmla="*/ 170 h 1134"/>
                <a:gd name="T88" fmla="*/ 737 w 737"/>
                <a:gd name="T8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737" y="170"/>
                  </a:move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10" y="1021"/>
                  </a:lnTo>
                  <a:lnTo>
                    <a:pt x="510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9BC71BEC-BF2D-47D8-A80F-B92C3CACB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80"/>
              <a:ext cx="1077" cy="1475"/>
            </a:xfrm>
            <a:custGeom>
              <a:avLst/>
              <a:gdLst>
                <a:gd name="T0" fmla="*/ 1077 w 1077"/>
                <a:gd name="T1" fmla="*/ 681 h 1475"/>
                <a:gd name="T2" fmla="*/ 1077 w 1077"/>
                <a:gd name="T3" fmla="*/ 794 h 1475"/>
                <a:gd name="T4" fmla="*/ 1020 w 1077"/>
                <a:gd name="T5" fmla="*/ 794 h 1475"/>
                <a:gd name="T6" fmla="*/ 1020 w 1077"/>
                <a:gd name="T7" fmla="*/ 908 h 1475"/>
                <a:gd name="T8" fmla="*/ 964 w 1077"/>
                <a:gd name="T9" fmla="*/ 908 h 1475"/>
                <a:gd name="T10" fmla="*/ 964 w 1077"/>
                <a:gd name="T11" fmla="*/ 1078 h 1475"/>
                <a:gd name="T12" fmla="*/ 1020 w 1077"/>
                <a:gd name="T13" fmla="*/ 1078 h 1475"/>
                <a:gd name="T14" fmla="*/ 1020 w 1077"/>
                <a:gd name="T15" fmla="*/ 1248 h 1475"/>
                <a:gd name="T16" fmla="*/ 964 w 1077"/>
                <a:gd name="T17" fmla="*/ 1248 h 1475"/>
                <a:gd name="T18" fmla="*/ 964 w 1077"/>
                <a:gd name="T19" fmla="*/ 1361 h 1475"/>
                <a:gd name="T20" fmla="*/ 907 w 1077"/>
                <a:gd name="T21" fmla="*/ 1361 h 1475"/>
                <a:gd name="T22" fmla="*/ 907 w 1077"/>
                <a:gd name="T23" fmla="*/ 1475 h 1475"/>
                <a:gd name="T24" fmla="*/ 737 w 1077"/>
                <a:gd name="T25" fmla="*/ 1475 h 1475"/>
                <a:gd name="T26" fmla="*/ 737 w 1077"/>
                <a:gd name="T27" fmla="*/ 1418 h 1475"/>
                <a:gd name="T28" fmla="*/ 624 w 1077"/>
                <a:gd name="T29" fmla="*/ 1418 h 1475"/>
                <a:gd name="T30" fmla="*/ 624 w 1077"/>
                <a:gd name="T31" fmla="*/ 1305 h 1475"/>
                <a:gd name="T32" fmla="*/ 680 w 1077"/>
                <a:gd name="T33" fmla="*/ 1305 h 1475"/>
                <a:gd name="T34" fmla="*/ 680 w 1077"/>
                <a:gd name="T35" fmla="*/ 1248 h 1475"/>
                <a:gd name="T36" fmla="*/ 624 w 1077"/>
                <a:gd name="T37" fmla="*/ 1248 h 1475"/>
                <a:gd name="T38" fmla="*/ 624 w 1077"/>
                <a:gd name="T39" fmla="*/ 1191 h 1475"/>
                <a:gd name="T40" fmla="*/ 567 w 1077"/>
                <a:gd name="T41" fmla="*/ 1191 h 1475"/>
                <a:gd name="T42" fmla="*/ 567 w 1077"/>
                <a:gd name="T43" fmla="*/ 1134 h 1475"/>
                <a:gd name="T44" fmla="*/ 340 w 1077"/>
                <a:gd name="T45" fmla="*/ 1134 h 1475"/>
                <a:gd name="T46" fmla="*/ 340 w 1077"/>
                <a:gd name="T47" fmla="*/ 1078 h 1475"/>
                <a:gd name="T48" fmla="*/ 283 w 1077"/>
                <a:gd name="T49" fmla="*/ 1078 h 1475"/>
                <a:gd name="T50" fmla="*/ 283 w 1077"/>
                <a:gd name="T51" fmla="*/ 964 h 1475"/>
                <a:gd name="T52" fmla="*/ 227 w 1077"/>
                <a:gd name="T53" fmla="*/ 964 h 1475"/>
                <a:gd name="T54" fmla="*/ 227 w 1077"/>
                <a:gd name="T55" fmla="*/ 908 h 1475"/>
                <a:gd name="T56" fmla="*/ 57 w 1077"/>
                <a:gd name="T57" fmla="*/ 908 h 1475"/>
                <a:gd name="T58" fmla="*/ 57 w 1077"/>
                <a:gd name="T59" fmla="*/ 851 h 1475"/>
                <a:gd name="T60" fmla="*/ 0 w 1077"/>
                <a:gd name="T61" fmla="*/ 851 h 1475"/>
                <a:gd name="T62" fmla="*/ 0 w 1077"/>
                <a:gd name="T63" fmla="*/ 738 h 1475"/>
                <a:gd name="T64" fmla="*/ 57 w 1077"/>
                <a:gd name="T65" fmla="*/ 738 h 1475"/>
                <a:gd name="T66" fmla="*/ 57 w 1077"/>
                <a:gd name="T67" fmla="*/ 681 h 1475"/>
                <a:gd name="T68" fmla="*/ 113 w 1077"/>
                <a:gd name="T69" fmla="*/ 681 h 1475"/>
                <a:gd name="T70" fmla="*/ 113 w 1077"/>
                <a:gd name="T71" fmla="*/ 454 h 1475"/>
                <a:gd name="T72" fmla="*/ 170 w 1077"/>
                <a:gd name="T73" fmla="*/ 454 h 1475"/>
                <a:gd name="T74" fmla="*/ 170 w 1077"/>
                <a:gd name="T75" fmla="*/ 397 h 1475"/>
                <a:gd name="T76" fmla="*/ 227 w 1077"/>
                <a:gd name="T77" fmla="*/ 397 h 1475"/>
                <a:gd name="T78" fmla="*/ 227 w 1077"/>
                <a:gd name="T79" fmla="*/ 284 h 1475"/>
                <a:gd name="T80" fmla="*/ 340 w 1077"/>
                <a:gd name="T81" fmla="*/ 284 h 1475"/>
                <a:gd name="T82" fmla="*/ 340 w 1077"/>
                <a:gd name="T83" fmla="*/ 227 h 1475"/>
                <a:gd name="T84" fmla="*/ 397 w 1077"/>
                <a:gd name="T85" fmla="*/ 227 h 1475"/>
                <a:gd name="T86" fmla="*/ 397 w 1077"/>
                <a:gd name="T87" fmla="*/ 57 h 1475"/>
                <a:gd name="T88" fmla="*/ 453 w 1077"/>
                <a:gd name="T89" fmla="*/ 57 h 1475"/>
                <a:gd name="T90" fmla="*/ 453 w 1077"/>
                <a:gd name="T91" fmla="*/ 0 h 1475"/>
                <a:gd name="T92" fmla="*/ 680 w 1077"/>
                <a:gd name="T93" fmla="*/ 0 h 1475"/>
                <a:gd name="T94" fmla="*/ 680 w 1077"/>
                <a:gd name="T95" fmla="*/ 227 h 1475"/>
                <a:gd name="T96" fmla="*/ 737 w 1077"/>
                <a:gd name="T97" fmla="*/ 227 h 1475"/>
                <a:gd name="T98" fmla="*/ 737 w 1077"/>
                <a:gd name="T99" fmla="*/ 284 h 1475"/>
                <a:gd name="T100" fmla="*/ 794 w 1077"/>
                <a:gd name="T101" fmla="*/ 284 h 1475"/>
                <a:gd name="T102" fmla="*/ 794 w 1077"/>
                <a:gd name="T103" fmla="*/ 341 h 1475"/>
                <a:gd name="T104" fmla="*/ 850 w 1077"/>
                <a:gd name="T105" fmla="*/ 341 h 1475"/>
                <a:gd name="T106" fmla="*/ 850 w 1077"/>
                <a:gd name="T107" fmla="*/ 397 h 1475"/>
                <a:gd name="T108" fmla="*/ 907 w 1077"/>
                <a:gd name="T109" fmla="*/ 397 h 1475"/>
                <a:gd name="T110" fmla="*/ 907 w 1077"/>
                <a:gd name="T111" fmla="*/ 624 h 1475"/>
                <a:gd name="T112" fmla="*/ 964 w 1077"/>
                <a:gd name="T113" fmla="*/ 624 h 1475"/>
                <a:gd name="T114" fmla="*/ 964 w 1077"/>
                <a:gd name="T115" fmla="*/ 681 h 1475"/>
                <a:gd name="T116" fmla="*/ 1077 w 1077"/>
                <a:gd name="T117" fmla="*/ 681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475">
                  <a:moveTo>
                    <a:pt x="1077" y="681"/>
                  </a:moveTo>
                  <a:lnTo>
                    <a:pt x="1077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964" y="908"/>
                  </a:lnTo>
                  <a:lnTo>
                    <a:pt x="964" y="1078"/>
                  </a:lnTo>
                  <a:lnTo>
                    <a:pt x="1020" y="1078"/>
                  </a:lnTo>
                  <a:lnTo>
                    <a:pt x="1020" y="1248"/>
                  </a:lnTo>
                  <a:lnTo>
                    <a:pt x="964" y="1248"/>
                  </a:lnTo>
                  <a:lnTo>
                    <a:pt x="96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624" y="141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80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7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C084106D-F66B-4D86-8415-E13076468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80"/>
              <a:ext cx="1304" cy="1078"/>
            </a:xfrm>
            <a:custGeom>
              <a:avLst/>
              <a:gdLst>
                <a:gd name="T0" fmla="*/ 1304 w 1304"/>
                <a:gd name="T1" fmla="*/ 0 h 1078"/>
                <a:gd name="T2" fmla="*/ 1191 w 1304"/>
                <a:gd name="T3" fmla="*/ 0 h 1078"/>
                <a:gd name="T4" fmla="*/ 1191 w 1304"/>
                <a:gd name="T5" fmla="*/ 57 h 1078"/>
                <a:gd name="T6" fmla="*/ 1134 w 1304"/>
                <a:gd name="T7" fmla="*/ 57 h 1078"/>
                <a:gd name="T8" fmla="*/ 1134 w 1304"/>
                <a:gd name="T9" fmla="*/ 114 h 1078"/>
                <a:gd name="T10" fmla="*/ 1021 w 1304"/>
                <a:gd name="T11" fmla="*/ 114 h 1078"/>
                <a:gd name="T12" fmla="*/ 1021 w 1304"/>
                <a:gd name="T13" fmla="*/ 171 h 1078"/>
                <a:gd name="T14" fmla="*/ 908 w 1304"/>
                <a:gd name="T15" fmla="*/ 171 h 1078"/>
                <a:gd name="T16" fmla="*/ 908 w 1304"/>
                <a:gd name="T17" fmla="*/ 227 h 1078"/>
                <a:gd name="T18" fmla="*/ 851 w 1304"/>
                <a:gd name="T19" fmla="*/ 227 h 1078"/>
                <a:gd name="T20" fmla="*/ 851 w 1304"/>
                <a:gd name="T21" fmla="*/ 284 h 1078"/>
                <a:gd name="T22" fmla="*/ 397 w 1304"/>
                <a:gd name="T23" fmla="*/ 284 h 1078"/>
                <a:gd name="T24" fmla="*/ 397 w 1304"/>
                <a:gd name="T25" fmla="*/ 341 h 1078"/>
                <a:gd name="T26" fmla="*/ 454 w 1304"/>
                <a:gd name="T27" fmla="*/ 341 h 1078"/>
                <a:gd name="T28" fmla="*/ 454 w 1304"/>
                <a:gd name="T29" fmla="*/ 397 h 1078"/>
                <a:gd name="T30" fmla="*/ 511 w 1304"/>
                <a:gd name="T31" fmla="*/ 397 h 1078"/>
                <a:gd name="T32" fmla="*/ 511 w 1304"/>
                <a:gd name="T33" fmla="*/ 454 h 1078"/>
                <a:gd name="T34" fmla="*/ 397 w 1304"/>
                <a:gd name="T35" fmla="*/ 454 h 1078"/>
                <a:gd name="T36" fmla="*/ 397 w 1304"/>
                <a:gd name="T37" fmla="*/ 511 h 1078"/>
                <a:gd name="T38" fmla="*/ 341 w 1304"/>
                <a:gd name="T39" fmla="*/ 511 h 1078"/>
                <a:gd name="T40" fmla="*/ 341 w 1304"/>
                <a:gd name="T41" fmla="*/ 567 h 1078"/>
                <a:gd name="T42" fmla="*/ 284 w 1304"/>
                <a:gd name="T43" fmla="*/ 567 h 1078"/>
                <a:gd name="T44" fmla="*/ 284 w 1304"/>
                <a:gd name="T45" fmla="*/ 738 h 1078"/>
                <a:gd name="T46" fmla="*/ 57 w 1304"/>
                <a:gd name="T47" fmla="*/ 738 h 1078"/>
                <a:gd name="T48" fmla="*/ 57 w 1304"/>
                <a:gd name="T49" fmla="*/ 794 h 1078"/>
                <a:gd name="T50" fmla="*/ 0 w 1304"/>
                <a:gd name="T51" fmla="*/ 794 h 1078"/>
                <a:gd name="T52" fmla="*/ 0 w 1304"/>
                <a:gd name="T53" fmla="*/ 851 h 1078"/>
                <a:gd name="T54" fmla="*/ 57 w 1304"/>
                <a:gd name="T55" fmla="*/ 851 h 1078"/>
                <a:gd name="T56" fmla="*/ 57 w 1304"/>
                <a:gd name="T57" fmla="*/ 908 h 1078"/>
                <a:gd name="T58" fmla="*/ 0 w 1304"/>
                <a:gd name="T59" fmla="*/ 908 h 1078"/>
                <a:gd name="T60" fmla="*/ 0 w 1304"/>
                <a:gd name="T61" fmla="*/ 1021 h 1078"/>
                <a:gd name="T62" fmla="*/ 114 w 1304"/>
                <a:gd name="T63" fmla="*/ 1021 h 1078"/>
                <a:gd name="T64" fmla="*/ 114 w 1304"/>
                <a:gd name="T65" fmla="*/ 964 h 1078"/>
                <a:gd name="T66" fmla="*/ 227 w 1304"/>
                <a:gd name="T67" fmla="*/ 964 h 1078"/>
                <a:gd name="T68" fmla="*/ 227 w 1304"/>
                <a:gd name="T69" fmla="*/ 1021 h 1078"/>
                <a:gd name="T70" fmla="*/ 284 w 1304"/>
                <a:gd name="T71" fmla="*/ 1021 h 1078"/>
                <a:gd name="T72" fmla="*/ 284 w 1304"/>
                <a:gd name="T73" fmla="*/ 1078 h 1078"/>
                <a:gd name="T74" fmla="*/ 454 w 1304"/>
                <a:gd name="T75" fmla="*/ 1078 h 1078"/>
                <a:gd name="T76" fmla="*/ 454 w 1304"/>
                <a:gd name="T77" fmla="*/ 1021 h 1078"/>
                <a:gd name="T78" fmla="*/ 567 w 1304"/>
                <a:gd name="T79" fmla="*/ 1021 h 1078"/>
                <a:gd name="T80" fmla="*/ 567 w 1304"/>
                <a:gd name="T81" fmla="*/ 964 h 1078"/>
                <a:gd name="T82" fmla="*/ 681 w 1304"/>
                <a:gd name="T83" fmla="*/ 964 h 1078"/>
                <a:gd name="T84" fmla="*/ 681 w 1304"/>
                <a:gd name="T85" fmla="*/ 851 h 1078"/>
                <a:gd name="T86" fmla="*/ 851 w 1304"/>
                <a:gd name="T87" fmla="*/ 851 h 1078"/>
                <a:gd name="T88" fmla="*/ 851 w 1304"/>
                <a:gd name="T89" fmla="*/ 738 h 1078"/>
                <a:gd name="T90" fmla="*/ 908 w 1304"/>
                <a:gd name="T91" fmla="*/ 738 h 1078"/>
                <a:gd name="T92" fmla="*/ 908 w 1304"/>
                <a:gd name="T93" fmla="*/ 681 h 1078"/>
                <a:gd name="T94" fmla="*/ 964 w 1304"/>
                <a:gd name="T95" fmla="*/ 681 h 1078"/>
                <a:gd name="T96" fmla="*/ 964 w 1304"/>
                <a:gd name="T97" fmla="*/ 454 h 1078"/>
                <a:gd name="T98" fmla="*/ 1021 w 1304"/>
                <a:gd name="T99" fmla="*/ 454 h 1078"/>
                <a:gd name="T100" fmla="*/ 1021 w 1304"/>
                <a:gd name="T101" fmla="*/ 397 h 1078"/>
                <a:gd name="T102" fmla="*/ 1078 w 1304"/>
                <a:gd name="T103" fmla="*/ 397 h 1078"/>
                <a:gd name="T104" fmla="*/ 1078 w 1304"/>
                <a:gd name="T105" fmla="*/ 284 h 1078"/>
                <a:gd name="T106" fmla="*/ 1191 w 1304"/>
                <a:gd name="T107" fmla="*/ 284 h 1078"/>
                <a:gd name="T108" fmla="*/ 1191 w 1304"/>
                <a:gd name="T109" fmla="*/ 227 h 1078"/>
                <a:gd name="T110" fmla="*/ 1248 w 1304"/>
                <a:gd name="T111" fmla="*/ 227 h 1078"/>
                <a:gd name="T112" fmla="*/ 1248 w 1304"/>
                <a:gd name="T113" fmla="*/ 57 h 1078"/>
                <a:gd name="T114" fmla="*/ 1304 w 1304"/>
                <a:gd name="T115" fmla="*/ 57 h 1078"/>
                <a:gd name="T116" fmla="*/ 1304 w 1304"/>
                <a:gd name="T11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078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08" y="171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851" y="851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964" y="68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F2759456-BBA3-4050-A51C-7D83151A2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140"/>
              <a:ext cx="851" cy="624"/>
            </a:xfrm>
            <a:custGeom>
              <a:avLst/>
              <a:gdLst>
                <a:gd name="T0" fmla="*/ 851 w 851"/>
                <a:gd name="T1" fmla="*/ 227 h 624"/>
                <a:gd name="T2" fmla="*/ 851 w 851"/>
                <a:gd name="T3" fmla="*/ 340 h 624"/>
                <a:gd name="T4" fmla="*/ 794 w 851"/>
                <a:gd name="T5" fmla="*/ 340 h 624"/>
                <a:gd name="T6" fmla="*/ 794 w 851"/>
                <a:gd name="T7" fmla="*/ 397 h 624"/>
                <a:gd name="T8" fmla="*/ 737 w 851"/>
                <a:gd name="T9" fmla="*/ 397 h 624"/>
                <a:gd name="T10" fmla="*/ 737 w 851"/>
                <a:gd name="T11" fmla="*/ 454 h 624"/>
                <a:gd name="T12" fmla="*/ 624 w 851"/>
                <a:gd name="T13" fmla="*/ 454 h 624"/>
                <a:gd name="T14" fmla="*/ 624 w 851"/>
                <a:gd name="T15" fmla="*/ 511 h 624"/>
                <a:gd name="T16" fmla="*/ 511 w 851"/>
                <a:gd name="T17" fmla="*/ 511 h 624"/>
                <a:gd name="T18" fmla="*/ 511 w 851"/>
                <a:gd name="T19" fmla="*/ 567 h 624"/>
                <a:gd name="T20" fmla="*/ 454 w 851"/>
                <a:gd name="T21" fmla="*/ 567 h 624"/>
                <a:gd name="T22" fmla="*/ 454 w 851"/>
                <a:gd name="T23" fmla="*/ 624 h 624"/>
                <a:gd name="T24" fmla="*/ 0 w 851"/>
                <a:gd name="T25" fmla="*/ 624 h 624"/>
                <a:gd name="T26" fmla="*/ 0 w 851"/>
                <a:gd name="T27" fmla="*/ 114 h 624"/>
                <a:gd name="T28" fmla="*/ 57 w 851"/>
                <a:gd name="T29" fmla="*/ 114 h 624"/>
                <a:gd name="T30" fmla="*/ 57 w 851"/>
                <a:gd name="T31" fmla="*/ 57 h 624"/>
                <a:gd name="T32" fmla="*/ 227 w 851"/>
                <a:gd name="T33" fmla="*/ 57 h 624"/>
                <a:gd name="T34" fmla="*/ 227 w 851"/>
                <a:gd name="T35" fmla="*/ 0 h 624"/>
                <a:gd name="T36" fmla="*/ 454 w 851"/>
                <a:gd name="T37" fmla="*/ 0 h 624"/>
                <a:gd name="T38" fmla="*/ 454 w 851"/>
                <a:gd name="T39" fmla="*/ 57 h 624"/>
                <a:gd name="T40" fmla="*/ 567 w 851"/>
                <a:gd name="T41" fmla="*/ 57 h 624"/>
                <a:gd name="T42" fmla="*/ 567 w 851"/>
                <a:gd name="T43" fmla="*/ 114 h 624"/>
                <a:gd name="T44" fmla="*/ 737 w 851"/>
                <a:gd name="T45" fmla="*/ 114 h 624"/>
                <a:gd name="T46" fmla="*/ 737 w 851"/>
                <a:gd name="T47" fmla="*/ 227 h 624"/>
                <a:gd name="T48" fmla="*/ 851 w 851"/>
                <a:gd name="T4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0" y="62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85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3E9FD2BA-81AE-41FA-AC03-F6BB52816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651"/>
              <a:ext cx="964" cy="567"/>
            </a:xfrm>
            <a:custGeom>
              <a:avLst/>
              <a:gdLst>
                <a:gd name="T0" fmla="*/ 907 w 964"/>
                <a:gd name="T1" fmla="*/ 170 h 567"/>
                <a:gd name="T2" fmla="*/ 623 w 964"/>
                <a:gd name="T3" fmla="*/ 170 h 567"/>
                <a:gd name="T4" fmla="*/ 623 w 964"/>
                <a:gd name="T5" fmla="*/ 113 h 567"/>
                <a:gd name="T6" fmla="*/ 567 w 964"/>
                <a:gd name="T7" fmla="*/ 113 h 567"/>
                <a:gd name="T8" fmla="*/ 567 w 964"/>
                <a:gd name="T9" fmla="*/ 0 h 567"/>
                <a:gd name="T10" fmla="*/ 0 w 964"/>
                <a:gd name="T11" fmla="*/ 0 h 567"/>
                <a:gd name="T12" fmla="*/ 0 w 964"/>
                <a:gd name="T13" fmla="*/ 170 h 567"/>
                <a:gd name="T14" fmla="*/ 113 w 964"/>
                <a:gd name="T15" fmla="*/ 170 h 567"/>
                <a:gd name="T16" fmla="*/ 113 w 964"/>
                <a:gd name="T17" fmla="*/ 283 h 567"/>
                <a:gd name="T18" fmla="*/ 170 w 964"/>
                <a:gd name="T19" fmla="*/ 283 h 567"/>
                <a:gd name="T20" fmla="*/ 170 w 964"/>
                <a:gd name="T21" fmla="*/ 340 h 567"/>
                <a:gd name="T22" fmla="*/ 340 w 964"/>
                <a:gd name="T23" fmla="*/ 340 h 567"/>
                <a:gd name="T24" fmla="*/ 340 w 964"/>
                <a:gd name="T25" fmla="*/ 396 h 567"/>
                <a:gd name="T26" fmla="*/ 453 w 964"/>
                <a:gd name="T27" fmla="*/ 396 h 567"/>
                <a:gd name="T28" fmla="*/ 453 w 964"/>
                <a:gd name="T29" fmla="*/ 453 h 567"/>
                <a:gd name="T30" fmla="*/ 510 w 964"/>
                <a:gd name="T31" fmla="*/ 453 h 567"/>
                <a:gd name="T32" fmla="*/ 510 w 964"/>
                <a:gd name="T33" fmla="*/ 567 h 567"/>
                <a:gd name="T34" fmla="*/ 737 w 964"/>
                <a:gd name="T35" fmla="*/ 567 h 567"/>
                <a:gd name="T36" fmla="*/ 737 w 964"/>
                <a:gd name="T37" fmla="*/ 396 h 567"/>
                <a:gd name="T38" fmla="*/ 794 w 964"/>
                <a:gd name="T39" fmla="*/ 396 h 567"/>
                <a:gd name="T40" fmla="*/ 794 w 964"/>
                <a:gd name="T41" fmla="*/ 340 h 567"/>
                <a:gd name="T42" fmla="*/ 850 w 964"/>
                <a:gd name="T43" fmla="*/ 340 h 567"/>
                <a:gd name="T44" fmla="*/ 850 w 964"/>
                <a:gd name="T45" fmla="*/ 283 h 567"/>
                <a:gd name="T46" fmla="*/ 964 w 964"/>
                <a:gd name="T47" fmla="*/ 283 h 567"/>
                <a:gd name="T48" fmla="*/ 964 w 964"/>
                <a:gd name="T49" fmla="*/ 226 h 567"/>
                <a:gd name="T50" fmla="*/ 907 w 964"/>
                <a:gd name="T51" fmla="*/ 226 h 567"/>
                <a:gd name="T52" fmla="*/ 907 w 964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567">
                  <a:moveTo>
                    <a:pt x="907" y="170"/>
                  </a:move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964" y="283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34B63A90-CCAD-4341-B503-AA8E2BABE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701 w 1701"/>
                <a:gd name="T1" fmla="*/ 284 h 1701"/>
                <a:gd name="T2" fmla="*/ 1588 w 1701"/>
                <a:gd name="T3" fmla="*/ 340 h 1701"/>
                <a:gd name="T4" fmla="*/ 1531 w 1701"/>
                <a:gd name="T5" fmla="*/ 624 h 1701"/>
                <a:gd name="T6" fmla="*/ 1645 w 1701"/>
                <a:gd name="T7" fmla="*/ 851 h 1701"/>
                <a:gd name="T8" fmla="*/ 1531 w 1701"/>
                <a:gd name="T9" fmla="*/ 851 h 1701"/>
                <a:gd name="T10" fmla="*/ 1645 w 1701"/>
                <a:gd name="T11" fmla="*/ 964 h 1701"/>
                <a:gd name="T12" fmla="*/ 1588 w 1701"/>
                <a:gd name="T13" fmla="*/ 1021 h 1701"/>
                <a:gd name="T14" fmla="*/ 1531 w 1701"/>
                <a:gd name="T15" fmla="*/ 1077 h 1701"/>
                <a:gd name="T16" fmla="*/ 1418 w 1701"/>
                <a:gd name="T17" fmla="*/ 1248 h 1701"/>
                <a:gd name="T18" fmla="*/ 1531 w 1701"/>
                <a:gd name="T19" fmla="*/ 1418 h 1701"/>
                <a:gd name="T20" fmla="*/ 1361 w 1701"/>
                <a:gd name="T21" fmla="*/ 1531 h 1701"/>
                <a:gd name="T22" fmla="*/ 1361 w 1701"/>
                <a:gd name="T23" fmla="*/ 1644 h 1701"/>
                <a:gd name="T24" fmla="*/ 1304 w 1701"/>
                <a:gd name="T25" fmla="*/ 1701 h 1701"/>
                <a:gd name="T26" fmla="*/ 1134 w 1701"/>
                <a:gd name="T27" fmla="*/ 1644 h 1701"/>
                <a:gd name="T28" fmla="*/ 1021 w 1701"/>
                <a:gd name="T29" fmla="*/ 1588 h 1701"/>
                <a:gd name="T30" fmla="*/ 964 w 1701"/>
                <a:gd name="T31" fmla="*/ 1531 h 1701"/>
                <a:gd name="T32" fmla="*/ 907 w 1701"/>
                <a:gd name="T33" fmla="*/ 1474 h 1701"/>
                <a:gd name="T34" fmla="*/ 794 w 1701"/>
                <a:gd name="T35" fmla="*/ 1361 h 1701"/>
                <a:gd name="T36" fmla="*/ 737 w 1701"/>
                <a:gd name="T37" fmla="*/ 1304 h 1701"/>
                <a:gd name="T38" fmla="*/ 794 w 1701"/>
                <a:gd name="T39" fmla="*/ 1248 h 1701"/>
                <a:gd name="T40" fmla="*/ 737 w 1701"/>
                <a:gd name="T41" fmla="*/ 1191 h 1701"/>
                <a:gd name="T42" fmla="*/ 624 w 1701"/>
                <a:gd name="T43" fmla="*/ 1248 h 1701"/>
                <a:gd name="T44" fmla="*/ 567 w 1701"/>
                <a:gd name="T45" fmla="*/ 1361 h 1701"/>
                <a:gd name="T46" fmla="*/ 454 w 1701"/>
                <a:gd name="T47" fmla="*/ 1304 h 1701"/>
                <a:gd name="T48" fmla="*/ 397 w 1701"/>
                <a:gd name="T49" fmla="*/ 1474 h 1701"/>
                <a:gd name="T50" fmla="*/ 340 w 1701"/>
                <a:gd name="T51" fmla="*/ 1418 h 1701"/>
                <a:gd name="T52" fmla="*/ 227 w 1701"/>
                <a:gd name="T53" fmla="*/ 1531 h 1701"/>
                <a:gd name="T54" fmla="*/ 284 w 1701"/>
                <a:gd name="T55" fmla="*/ 1588 h 1701"/>
                <a:gd name="T56" fmla="*/ 0 w 1701"/>
                <a:gd name="T57" fmla="*/ 1474 h 1701"/>
                <a:gd name="T58" fmla="*/ 57 w 1701"/>
                <a:gd name="T59" fmla="*/ 1304 h 1701"/>
                <a:gd name="T60" fmla="*/ 114 w 1701"/>
                <a:gd name="T61" fmla="*/ 1134 h 1701"/>
                <a:gd name="T62" fmla="*/ 170 w 1701"/>
                <a:gd name="T63" fmla="*/ 794 h 1701"/>
                <a:gd name="T64" fmla="*/ 284 w 1701"/>
                <a:gd name="T65" fmla="*/ 624 h 1701"/>
                <a:gd name="T66" fmla="*/ 454 w 1701"/>
                <a:gd name="T67" fmla="*/ 510 h 1701"/>
                <a:gd name="T68" fmla="*/ 567 w 1701"/>
                <a:gd name="T69" fmla="*/ 567 h 1701"/>
                <a:gd name="T70" fmla="*/ 851 w 1701"/>
                <a:gd name="T71" fmla="*/ 510 h 1701"/>
                <a:gd name="T72" fmla="*/ 1077 w 1701"/>
                <a:gd name="T73" fmla="*/ 397 h 1701"/>
                <a:gd name="T74" fmla="*/ 1134 w 1701"/>
                <a:gd name="T75" fmla="*/ 284 h 1701"/>
                <a:gd name="T76" fmla="*/ 1191 w 1701"/>
                <a:gd name="T77" fmla="*/ 114 h 1701"/>
                <a:gd name="T78" fmla="*/ 1248 w 1701"/>
                <a:gd name="T79" fmla="*/ 57 h 1701"/>
                <a:gd name="T80" fmla="*/ 1304 w 1701"/>
                <a:gd name="T81" fmla="*/ 0 h 1701"/>
                <a:gd name="T82" fmla="*/ 1418 w 1701"/>
                <a:gd name="T83" fmla="*/ 57 h 1701"/>
                <a:gd name="T84" fmla="*/ 1531 w 1701"/>
                <a:gd name="T85" fmla="*/ 114 h 1701"/>
                <a:gd name="T86" fmla="*/ 1588 w 1701"/>
                <a:gd name="T8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701">
                  <a:moveTo>
                    <a:pt x="1701" y="170"/>
                  </a:moveTo>
                  <a:lnTo>
                    <a:pt x="1701" y="284"/>
                  </a:lnTo>
                  <a:lnTo>
                    <a:pt x="1588" y="284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624"/>
                  </a:lnTo>
                  <a:lnTo>
                    <a:pt x="1645" y="624"/>
                  </a:lnTo>
                  <a:lnTo>
                    <a:pt x="1645" y="85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645" y="964"/>
                  </a:lnTo>
                  <a:lnTo>
                    <a:pt x="1645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248"/>
                  </a:lnTo>
                  <a:lnTo>
                    <a:pt x="1418" y="1248"/>
                  </a:lnTo>
                  <a:lnTo>
                    <a:pt x="1418" y="1418"/>
                  </a:lnTo>
                  <a:lnTo>
                    <a:pt x="1531" y="1418"/>
                  </a:lnTo>
                  <a:lnTo>
                    <a:pt x="1531" y="1531"/>
                  </a:lnTo>
                  <a:lnTo>
                    <a:pt x="1361" y="1531"/>
                  </a:lnTo>
                  <a:lnTo>
                    <a:pt x="1361" y="1588"/>
                  </a:lnTo>
                  <a:lnTo>
                    <a:pt x="1361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134" y="1701"/>
                  </a:lnTo>
                  <a:lnTo>
                    <a:pt x="1134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227" y="1418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8" y="114"/>
                  </a:lnTo>
                  <a:lnTo>
                    <a:pt x="1588" y="170"/>
                  </a:lnTo>
                  <a:lnTo>
                    <a:pt x="170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4E0935E1-C09B-4365-AAA6-41CE3D06E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76"/>
              <a:ext cx="1020" cy="851"/>
            </a:xfrm>
            <a:custGeom>
              <a:avLst/>
              <a:gdLst>
                <a:gd name="T0" fmla="*/ 1020 w 1020"/>
                <a:gd name="T1" fmla="*/ 0 h 851"/>
                <a:gd name="T2" fmla="*/ 1020 w 1020"/>
                <a:gd name="T3" fmla="*/ 284 h 851"/>
                <a:gd name="T4" fmla="*/ 964 w 1020"/>
                <a:gd name="T5" fmla="*/ 284 h 851"/>
                <a:gd name="T6" fmla="*/ 964 w 1020"/>
                <a:gd name="T7" fmla="*/ 341 h 851"/>
                <a:gd name="T8" fmla="*/ 907 w 1020"/>
                <a:gd name="T9" fmla="*/ 341 h 851"/>
                <a:gd name="T10" fmla="*/ 907 w 1020"/>
                <a:gd name="T11" fmla="*/ 511 h 851"/>
                <a:gd name="T12" fmla="*/ 850 w 1020"/>
                <a:gd name="T13" fmla="*/ 511 h 851"/>
                <a:gd name="T14" fmla="*/ 850 w 1020"/>
                <a:gd name="T15" fmla="*/ 624 h 851"/>
                <a:gd name="T16" fmla="*/ 793 w 1020"/>
                <a:gd name="T17" fmla="*/ 624 h 851"/>
                <a:gd name="T18" fmla="*/ 793 w 1020"/>
                <a:gd name="T19" fmla="*/ 737 h 851"/>
                <a:gd name="T20" fmla="*/ 567 w 1020"/>
                <a:gd name="T21" fmla="*/ 737 h 851"/>
                <a:gd name="T22" fmla="*/ 567 w 1020"/>
                <a:gd name="T23" fmla="*/ 794 h 851"/>
                <a:gd name="T24" fmla="*/ 283 w 1020"/>
                <a:gd name="T25" fmla="*/ 794 h 851"/>
                <a:gd name="T26" fmla="*/ 283 w 1020"/>
                <a:gd name="T27" fmla="*/ 737 h 851"/>
                <a:gd name="T28" fmla="*/ 170 w 1020"/>
                <a:gd name="T29" fmla="*/ 737 h 851"/>
                <a:gd name="T30" fmla="*/ 170 w 1020"/>
                <a:gd name="T31" fmla="*/ 851 h 851"/>
                <a:gd name="T32" fmla="*/ 56 w 1020"/>
                <a:gd name="T33" fmla="*/ 851 h 851"/>
                <a:gd name="T34" fmla="*/ 0 w 1020"/>
                <a:gd name="T35" fmla="*/ 851 h 851"/>
                <a:gd name="T36" fmla="*/ 0 w 1020"/>
                <a:gd name="T37" fmla="*/ 794 h 851"/>
                <a:gd name="T38" fmla="*/ 56 w 1020"/>
                <a:gd name="T39" fmla="*/ 794 h 851"/>
                <a:gd name="T40" fmla="*/ 56 w 1020"/>
                <a:gd name="T41" fmla="*/ 681 h 851"/>
                <a:gd name="T42" fmla="*/ 113 w 1020"/>
                <a:gd name="T43" fmla="*/ 681 h 851"/>
                <a:gd name="T44" fmla="*/ 113 w 1020"/>
                <a:gd name="T45" fmla="*/ 454 h 851"/>
                <a:gd name="T46" fmla="*/ 170 w 1020"/>
                <a:gd name="T47" fmla="*/ 454 h 851"/>
                <a:gd name="T48" fmla="*/ 170 w 1020"/>
                <a:gd name="T49" fmla="*/ 114 h 851"/>
                <a:gd name="T50" fmla="*/ 737 w 1020"/>
                <a:gd name="T51" fmla="*/ 114 h 851"/>
                <a:gd name="T52" fmla="*/ 737 w 1020"/>
                <a:gd name="T53" fmla="*/ 57 h 851"/>
                <a:gd name="T54" fmla="*/ 850 w 1020"/>
                <a:gd name="T55" fmla="*/ 57 h 851"/>
                <a:gd name="T56" fmla="*/ 850 w 1020"/>
                <a:gd name="T57" fmla="*/ 0 h 851"/>
                <a:gd name="T58" fmla="*/ 1020 w 1020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0" h="851">
                  <a:moveTo>
                    <a:pt x="1020" y="0"/>
                  </a:moveTo>
                  <a:lnTo>
                    <a:pt x="1020" y="284"/>
                  </a:lnTo>
                  <a:lnTo>
                    <a:pt x="964" y="284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46FDF9B9-18DC-49AD-9237-015E1B22D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573"/>
              <a:ext cx="1418" cy="1248"/>
            </a:xfrm>
            <a:custGeom>
              <a:avLst/>
              <a:gdLst>
                <a:gd name="T0" fmla="*/ 1418 w 1418"/>
                <a:gd name="T1" fmla="*/ 454 h 1248"/>
                <a:gd name="T2" fmla="*/ 1418 w 1418"/>
                <a:gd name="T3" fmla="*/ 681 h 1248"/>
                <a:gd name="T4" fmla="*/ 1304 w 1418"/>
                <a:gd name="T5" fmla="*/ 681 h 1248"/>
                <a:gd name="T6" fmla="*/ 1304 w 1418"/>
                <a:gd name="T7" fmla="*/ 624 h 1248"/>
                <a:gd name="T8" fmla="*/ 1191 w 1418"/>
                <a:gd name="T9" fmla="*/ 624 h 1248"/>
                <a:gd name="T10" fmla="*/ 1191 w 1418"/>
                <a:gd name="T11" fmla="*/ 567 h 1248"/>
                <a:gd name="T12" fmla="*/ 964 w 1418"/>
                <a:gd name="T13" fmla="*/ 567 h 1248"/>
                <a:gd name="T14" fmla="*/ 964 w 1418"/>
                <a:gd name="T15" fmla="*/ 624 h 1248"/>
                <a:gd name="T16" fmla="*/ 794 w 1418"/>
                <a:gd name="T17" fmla="*/ 624 h 1248"/>
                <a:gd name="T18" fmla="*/ 794 w 1418"/>
                <a:gd name="T19" fmla="*/ 681 h 1248"/>
                <a:gd name="T20" fmla="*/ 737 w 1418"/>
                <a:gd name="T21" fmla="*/ 681 h 1248"/>
                <a:gd name="T22" fmla="*/ 737 w 1418"/>
                <a:gd name="T23" fmla="*/ 1248 h 1248"/>
                <a:gd name="T24" fmla="*/ 510 w 1418"/>
                <a:gd name="T25" fmla="*/ 1248 h 1248"/>
                <a:gd name="T26" fmla="*/ 510 w 1418"/>
                <a:gd name="T27" fmla="*/ 1191 h 1248"/>
                <a:gd name="T28" fmla="*/ 454 w 1418"/>
                <a:gd name="T29" fmla="*/ 1191 h 1248"/>
                <a:gd name="T30" fmla="*/ 454 w 1418"/>
                <a:gd name="T31" fmla="*/ 1078 h 1248"/>
                <a:gd name="T32" fmla="*/ 0 w 1418"/>
                <a:gd name="T33" fmla="*/ 1078 h 1248"/>
                <a:gd name="T34" fmla="*/ 0 w 1418"/>
                <a:gd name="T35" fmla="*/ 907 h 1248"/>
                <a:gd name="T36" fmla="*/ 57 w 1418"/>
                <a:gd name="T37" fmla="*/ 907 h 1248"/>
                <a:gd name="T38" fmla="*/ 57 w 1418"/>
                <a:gd name="T39" fmla="*/ 851 h 1248"/>
                <a:gd name="T40" fmla="*/ 114 w 1418"/>
                <a:gd name="T41" fmla="*/ 851 h 1248"/>
                <a:gd name="T42" fmla="*/ 114 w 1418"/>
                <a:gd name="T43" fmla="*/ 794 h 1248"/>
                <a:gd name="T44" fmla="*/ 0 w 1418"/>
                <a:gd name="T45" fmla="*/ 794 h 1248"/>
                <a:gd name="T46" fmla="*/ 0 w 1418"/>
                <a:gd name="T47" fmla="*/ 681 h 1248"/>
                <a:gd name="T48" fmla="*/ 114 w 1418"/>
                <a:gd name="T49" fmla="*/ 681 h 1248"/>
                <a:gd name="T50" fmla="*/ 114 w 1418"/>
                <a:gd name="T51" fmla="*/ 454 h 1248"/>
                <a:gd name="T52" fmla="*/ 0 w 1418"/>
                <a:gd name="T53" fmla="*/ 454 h 1248"/>
                <a:gd name="T54" fmla="*/ 0 w 1418"/>
                <a:gd name="T55" fmla="*/ 170 h 1248"/>
                <a:gd name="T56" fmla="*/ 57 w 1418"/>
                <a:gd name="T57" fmla="*/ 170 h 1248"/>
                <a:gd name="T58" fmla="*/ 57 w 1418"/>
                <a:gd name="T59" fmla="*/ 114 h 1248"/>
                <a:gd name="T60" fmla="*/ 170 w 1418"/>
                <a:gd name="T61" fmla="*/ 114 h 1248"/>
                <a:gd name="T62" fmla="*/ 170 w 1418"/>
                <a:gd name="T63" fmla="*/ 57 h 1248"/>
                <a:gd name="T64" fmla="*/ 227 w 1418"/>
                <a:gd name="T65" fmla="*/ 57 h 1248"/>
                <a:gd name="T66" fmla="*/ 227 w 1418"/>
                <a:gd name="T67" fmla="*/ 0 h 1248"/>
                <a:gd name="T68" fmla="*/ 397 w 1418"/>
                <a:gd name="T69" fmla="*/ 0 h 1248"/>
                <a:gd name="T70" fmla="*/ 397 w 1418"/>
                <a:gd name="T71" fmla="*/ 170 h 1248"/>
                <a:gd name="T72" fmla="*/ 737 w 1418"/>
                <a:gd name="T73" fmla="*/ 170 h 1248"/>
                <a:gd name="T74" fmla="*/ 737 w 1418"/>
                <a:gd name="T75" fmla="*/ 227 h 1248"/>
                <a:gd name="T76" fmla="*/ 851 w 1418"/>
                <a:gd name="T77" fmla="*/ 227 h 1248"/>
                <a:gd name="T78" fmla="*/ 851 w 1418"/>
                <a:gd name="T79" fmla="*/ 170 h 1248"/>
                <a:gd name="T80" fmla="*/ 1077 w 1418"/>
                <a:gd name="T81" fmla="*/ 170 h 1248"/>
                <a:gd name="T82" fmla="*/ 1077 w 1418"/>
                <a:gd name="T83" fmla="*/ 340 h 1248"/>
                <a:gd name="T84" fmla="*/ 1134 w 1418"/>
                <a:gd name="T85" fmla="*/ 340 h 1248"/>
                <a:gd name="T86" fmla="*/ 1134 w 1418"/>
                <a:gd name="T87" fmla="*/ 397 h 1248"/>
                <a:gd name="T88" fmla="*/ 1361 w 1418"/>
                <a:gd name="T89" fmla="*/ 397 h 1248"/>
                <a:gd name="T90" fmla="*/ 1361 w 1418"/>
                <a:gd name="T91" fmla="*/ 454 h 1248"/>
                <a:gd name="T92" fmla="*/ 1418 w 1418"/>
                <a:gd name="T93" fmla="*/ 45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8" h="1248">
                  <a:moveTo>
                    <a:pt x="1418" y="454"/>
                  </a:moveTo>
                  <a:lnTo>
                    <a:pt x="1418" y="681"/>
                  </a:lnTo>
                  <a:lnTo>
                    <a:pt x="1304" y="681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0" y="1078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1077" y="170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418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544" name="WordArt 40">
            <a:extLst>
              <a:ext uri="{FF2B5EF4-FFF2-40B4-BE49-F238E27FC236}">
                <a16:creationId xmlns:a16="http://schemas.microsoft.com/office/drawing/2014/main" id="{2E773EAA-7273-41D6-A33C-13D6BE9E8C5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21545" name="WordArt 41">
            <a:extLst>
              <a:ext uri="{FF2B5EF4-FFF2-40B4-BE49-F238E27FC236}">
                <a16:creationId xmlns:a16="http://schemas.microsoft.com/office/drawing/2014/main" id="{11C0A3A0-3003-4280-B62F-CAA127DDF1C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DF0A31B1-C5AB-4B10-A2D1-CA0994EB687B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F9E94BCF-2065-4766-A7F6-FAF4FE60C6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98F6E5BE-3A6D-459A-A464-385030CA1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86C67D84-41C0-43BB-B570-148C61F1B364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B6440B7F-780B-44F6-84B1-0C98EE55E4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FA9757D9-F0CD-4D82-8503-2DD4A1038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599FCB09-4359-483D-A3F8-231E1BBBC847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A22D99B1-5FEE-477C-9342-20D11195F4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B8C7CCA1-7160-46F3-BF71-8EA5DFD2EB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D5BD86F8-DBA6-42B2-B356-8CA4226F8AF4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27858701-D292-4BD4-8EAB-042E23EBED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9C5DBB04-531F-4BBB-B988-69B01FE703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C851832B-9BF7-4150-B8EB-A4DF2EE680E8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76CE9CCF-C735-4C3C-945A-3C6CA5889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BC9A3D18-A145-40BD-8C66-A9A33331D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5AB9B211-D36F-4C44-9A12-E9B60E985912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C2055796-D5E7-4E2E-A256-FBC6058585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159A761F-FC67-4BA3-822A-F4D2D2A3E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D7BCD227-3729-4991-AD0E-8F73DEB1EA0A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B45D7D4B-0905-45D6-A122-B14333293E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97B3FE54-604A-4924-B0B1-792557D04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4B74AF19-D234-482D-B539-E86AF23D6CF4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BC29CF2E-AECA-4A86-A684-692AFA72D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E5D6B774-D017-4797-9A6D-403AC504A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FC516943-7F01-4480-A44F-AAC306A210D8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2AA53BEF-DE32-4743-A963-592216DFF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191D2B6A-D996-40CE-99E3-EE87E7890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F843D0EB-80B8-48D3-A449-E27A2885C043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B41186C6-BF05-40A8-A321-B83D1519A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40BB1B60-33EE-40FA-864C-D1AAB33AFB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21576" name="WordArt 72">
            <a:extLst>
              <a:ext uri="{FF2B5EF4-FFF2-40B4-BE49-F238E27FC236}">
                <a16:creationId xmlns:a16="http://schemas.microsoft.com/office/drawing/2014/main" id="{4C83AA4C-8446-45C5-AEEF-D047DF15413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21577" name="Group 73">
            <a:extLst>
              <a:ext uri="{FF2B5EF4-FFF2-40B4-BE49-F238E27FC236}">
                <a16:creationId xmlns:a16="http://schemas.microsoft.com/office/drawing/2014/main" id="{C09956B2-DB8F-49D7-B64E-F0642BD5024D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567445A4-B834-4726-A09F-BFCF8B144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9332521E-5426-4FF9-90FD-A0E42AF32D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1580" name="Group 76">
            <a:extLst>
              <a:ext uri="{FF2B5EF4-FFF2-40B4-BE49-F238E27FC236}">
                <a16:creationId xmlns:a16="http://schemas.microsoft.com/office/drawing/2014/main" id="{DF3BD030-CAA9-4E4A-AD5B-F5674A32C864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183E4FAB-DCDC-4897-9B95-A30B73912A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B8B311A6-9828-4EAD-B4C3-BE4954BC2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21583" name="Group 79">
            <a:extLst>
              <a:ext uri="{FF2B5EF4-FFF2-40B4-BE49-F238E27FC236}">
                <a16:creationId xmlns:a16="http://schemas.microsoft.com/office/drawing/2014/main" id="{065AFED8-CF47-46D8-8917-3A9CC4C9A5B4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9E006667-407E-4AF2-83EA-2A1E9822A9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FE40B4F5-186D-4CC6-B7AB-771356F2EA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1586" name="Group 82">
            <a:extLst>
              <a:ext uri="{FF2B5EF4-FFF2-40B4-BE49-F238E27FC236}">
                <a16:creationId xmlns:a16="http://schemas.microsoft.com/office/drawing/2014/main" id="{7A9098DA-254A-4970-BCB8-38782E26BE13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ADB1C902-351D-42A6-BCC7-5CE9555075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6ABC476D-A46E-47B4-B73D-756A43AA39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21589" name="Group 85">
            <a:extLst>
              <a:ext uri="{FF2B5EF4-FFF2-40B4-BE49-F238E27FC236}">
                <a16:creationId xmlns:a16="http://schemas.microsoft.com/office/drawing/2014/main" id="{63C4E98F-B3D4-40CC-9BB9-DE85ECE1BC5F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B997CEED-C740-43C2-B889-B32EA5EB59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E9CEEAF0-B5B0-4C1E-A17B-D6032E0A1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21592" name="Group 88">
            <a:extLst>
              <a:ext uri="{FF2B5EF4-FFF2-40B4-BE49-F238E27FC236}">
                <a16:creationId xmlns:a16="http://schemas.microsoft.com/office/drawing/2014/main" id="{EB3B1E6C-86D6-447E-824E-D09729FC77D2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FBE2B47D-C1D8-4F28-99C5-BDC52C2494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CC007497-71AC-4F46-8C8F-8C7628834B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21595" name="Group 91">
            <a:extLst>
              <a:ext uri="{FF2B5EF4-FFF2-40B4-BE49-F238E27FC236}">
                <a16:creationId xmlns:a16="http://schemas.microsoft.com/office/drawing/2014/main" id="{DC3CFC50-AF18-4691-B5BB-AF93C220619C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C450C43B-DB3B-498D-ABD7-DD86EC662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EC7111E4-9457-4AC0-9349-985689A399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21598" name="Group 94">
            <a:extLst>
              <a:ext uri="{FF2B5EF4-FFF2-40B4-BE49-F238E27FC236}">
                <a16:creationId xmlns:a16="http://schemas.microsoft.com/office/drawing/2014/main" id="{7F5FD7CC-7BD4-4EE3-B59A-B9E4C7BEB54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178C819B-FCAB-4EEC-A6B5-4D7540B85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EB2E3BA1-16A1-4FFE-B3EB-AE2D2A1688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21601" name="Group 97">
            <a:extLst>
              <a:ext uri="{FF2B5EF4-FFF2-40B4-BE49-F238E27FC236}">
                <a16:creationId xmlns:a16="http://schemas.microsoft.com/office/drawing/2014/main" id="{B3223CB6-DFE7-4603-B791-A7960D616640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1D83F7A2-0ECB-489B-9AD0-1BD645D451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A15E45BA-A8FE-4900-86F3-62C7FC0EC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21604" name="Group 100">
            <a:extLst>
              <a:ext uri="{FF2B5EF4-FFF2-40B4-BE49-F238E27FC236}">
                <a16:creationId xmlns:a16="http://schemas.microsoft.com/office/drawing/2014/main" id="{3C6044D6-B2CB-4D2C-A78B-CFC2136B6643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396E88C8-4E64-4023-8471-155CF4175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89339574-E800-4007-AB38-D795CC1A6D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21607" name="Group 103">
            <a:extLst>
              <a:ext uri="{FF2B5EF4-FFF2-40B4-BE49-F238E27FC236}">
                <a16:creationId xmlns:a16="http://schemas.microsoft.com/office/drawing/2014/main" id="{3A8B8B47-F8AE-4A52-B61F-12AEEFDD79DB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EA55571D-812B-425A-BBF7-440584724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48C9B241-926D-4E00-B301-574D00063D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21610" name="WordArt 106">
            <a:extLst>
              <a:ext uri="{FF2B5EF4-FFF2-40B4-BE49-F238E27FC236}">
                <a16:creationId xmlns:a16="http://schemas.microsoft.com/office/drawing/2014/main" id="{EC40465F-C8B5-4AB3-B7C5-0F424E44F49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11FDAE81-6F15-441E-81E2-462206B301E3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B4B2AFD3-2414-4D57-AA3C-EC76D00EA2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5CFB22E4-50A3-4BF6-8FA0-D9A4BE9E4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F0FCE387-EC3C-4E26-88B2-B8E37CDEFADA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6D837C68-D02E-47A4-BF3A-75AA6FC87E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2C1A22DC-18FF-4652-B8E5-060EFABA56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024BF9BB-DA3E-4F67-8ECB-289ED4F1436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74B58806-A497-4D65-A703-6CA937E57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CB444B99-4D90-4E84-86B3-593677D4B8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21620" name="Group 116">
            <a:extLst>
              <a:ext uri="{FF2B5EF4-FFF2-40B4-BE49-F238E27FC236}">
                <a16:creationId xmlns:a16="http://schemas.microsoft.com/office/drawing/2014/main" id="{7DC328AB-279F-45D6-AC93-3665E74A0513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DEC3AEAF-132C-45DB-948F-7BE8BB274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75FF424F-9A91-4B03-AE75-E4F3A33C9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CD62DC9B-61BD-48EE-A692-478F034EB857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BDC75847-BBE6-4880-9221-9F0E1CE1B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9E290778-D386-4A9C-9384-CF6B9896B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21626" name="Group 122">
            <a:extLst>
              <a:ext uri="{FF2B5EF4-FFF2-40B4-BE49-F238E27FC236}">
                <a16:creationId xmlns:a16="http://schemas.microsoft.com/office/drawing/2014/main" id="{1490CFD5-4FA1-4EF6-8310-2FCCABA28193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4B698663-6E8C-4E5E-A682-E9B5219B0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220F4B65-55E9-429F-8F69-03CCADB075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21629" name="Group 125">
            <a:extLst>
              <a:ext uri="{FF2B5EF4-FFF2-40B4-BE49-F238E27FC236}">
                <a16:creationId xmlns:a16="http://schemas.microsoft.com/office/drawing/2014/main" id="{CF8E248B-5C77-441B-841F-40437E5048BE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8E675B98-9744-41A7-B11D-205F9C94DD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786E6A81-63DC-4AE9-B3DE-943AFB8A2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B69652D9-8B39-4588-8D7E-2446D98678CF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BE9DA173-3E3C-46F8-BFA6-5DDB84878F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3054B9A4-D4E8-445F-A5F3-7860F0F60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C1D83FBF-2CEA-49A5-95DA-FCD938EA29C7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63BF6578-5428-483B-8B40-5DC9079DBE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D04B7D30-E270-492A-AEEA-17F8657187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67D0E28C-7A4F-4574-B678-16C05BAFEFB5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21639" name="WordArt 135">
              <a:extLst>
                <a:ext uri="{FF2B5EF4-FFF2-40B4-BE49-F238E27FC236}">
                  <a16:creationId xmlns:a16="http://schemas.microsoft.com/office/drawing/2014/main" id="{5705D3FE-5586-480D-AC7C-36C31FF996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7A0FD516-32B5-42C8-A921-AADFF738C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21641" name="Group 137">
            <a:extLst>
              <a:ext uri="{FF2B5EF4-FFF2-40B4-BE49-F238E27FC236}">
                <a16:creationId xmlns:a16="http://schemas.microsoft.com/office/drawing/2014/main" id="{E9E66755-AABE-4326-AC39-ABDF8811EA56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21642" name="WordArt 138">
              <a:extLst>
                <a:ext uri="{FF2B5EF4-FFF2-40B4-BE49-F238E27FC236}">
                  <a16:creationId xmlns:a16="http://schemas.microsoft.com/office/drawing/2014/main" id="{9191AA10-1D14-4409-BAB8-61A7C05CE0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6E620083-FCE1-4A64-8118-A80C5965E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21644" name="Group 140">
            <a:extLst>
              <a:ext uri="{FF2B5EF4-FFF2-40B4-BE49-F238E27FC236}">
                <a16:creationId xmlns:a16="http://schemas.microsoft.com/office/drawing/2014/main" id="{CB5E540F-862D-43A2-81D6-95985A36EB3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21645" name="WordArt 141">
              <a:extLst>
                <a:ext uri="{FF2B5EF4-FFF2-40B4-BE49-F238E27FC236}">
                  <a16:creationId xmlns:a16="http://schemas.microsoft.com/office/drawing/2014/main" id="{62529041-7DAD-4433-8F3D-4DF51439A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AAD0F4AB-DEB5-469B-B47C-6663C21C4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5FD6AE2E-DA31-41CB-B827-E6C0314C99AE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380288" cy="12242800"/>
            <a:chOff x="756" y="176"/>
            <a:chExt cx="4649" cy="7712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861F62DF-CC2E-4739-905A-AD3DBF3D9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76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0 h 567"/>
                <a:gd name="T4" fmla="*/ 113 w 340"/>
                <a:gd name="T5" fmla="*/ 340 h 567"/>
                <a:gd name="T6" fmla="*/ 113 w 340"/>
                <a:gd name="T7" fmla="*/ 567 h 567"/>
                <a:gd name="T8" fmla="*/ 227 w 340"/>
                <a:gd name="T9" fmla="*/ 567 h 567"/>
                <a:gd name="T10" fmla="*/ 227 w 340"/>
                <a:gd name="T11" fmla="*/ 454 h 567"/>
                <a:gd name="T12" fmla="*/ 340 w 340"/>
                <a:gd name="T13" fmla="*/ 454 h 567"/>
                <a:gd name="T14" fmla="*/ 340 w 340"/>
                <a:gd name="T15" fmla="*/ 340 h 567"/>
                <a:gd name="T16" fmla="*/ 227 w 340"/>
                <a:gd name="T17" fmla="*/ 340 h 567"/>
                <a:gd name="T18" fmla="*/ 227 w 340"/>
                <a:gd name="T19" fmla="*/ 113 h 567"/>
                <a:gd name="T20" fmla="*/ 113 w 340"/>
                <a:gd name="T21" fmla="*/ 113 h 567"/>
                <a:gd name="T22" fmla="*/ 113 w 340"/>
                <a:gd name="T23" fmla="*/ 0 h 567"/>
                <a:gd name="T24" fmla="*/ 0 w 34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1D293D1E-6E40-4816-9C9D-C74FB067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361 w 2041"/>
                <a:gd name="T1" fmla="*/ 0 h 2835"/>
                <a:gd name="T2" fmla="*/ 1361 w 2041"/>
                <a:gd name="T3" fmla="*/ 227 h 2835"/>
                <a:gd name="T4" fmla="*/ 1474 w 2041"/>
                <a:gd name="T5" fmla="*/ 227 h 2835"/>
                <a:gd name="T6" fmla="*/ 1474 w 2041"/>
                <a:gd name="T7" fmla="*/ 341 h 2835"/>
                <a:gd name="T8" fmla="*/ 1361 w 2041"/>
                <a:gd name="T9" fmla="*/ 341 h 2835"/>
                <a:gd name="T10" fmla="*/ 1361 w 2041"/>
                <a:gd name="T11" fmla="*/ 454 h 2835"/>
                <a:gd name="T12" fmla="*/ 1247 w 2041"/>
                <a:gd name="T13" fmla="*/ 454 h 2835"/>
                <a:gd name="T14" fmla="*/ 1247 w 2041"/>
                <a:gd name="T15" fmla="*/ 227 h 2835"/>
                <a:gd name="T16" fmla="*/ 1134 w 2041"/>
                <a:gd name="T17" fmla="*/ 227 h 2835"/>
                <a:gd name="T18" fmla="*/ 1134 w 2041"/>
                <a:gd name="T19" fmla="*/ 114 h 2835"/>
                <a:gd name="T20" fmla="*/ 907 w 2041"/>
                <a:gd name="T21" fmla="*/ 114 h 2835"/>
                <a:gd name="T22" fmla="*/ 907 w 2041"/>
                <a:gd name="T23" fmla="*/ 227 h 2835"/>
                <a:gd name="T24" fmla="*/ 794 w 2041"/>
                <a:gd name="T25" fmla="*/ 227 h 2835"/>
                <a:gd name="T26" fmla="*/ 794 w 2041"/>
                <a:gd name="T27" fmla="*/ 341 h 2835"/>
                <a:gd name="T28" fmla="*/ 680 w 2041"/>
                <a:gd name="T29" fmla="*/ 341 h 2835"/>
                <a:gd name="T30" fmla="*/ 680 w 2041"/>
                <a:gd name="T31" fmla="*/ 454 h 2835"/>
                <a:gd name="T32" fmla="*/ 567 w 2041"/>
                <a:gd name="T33" fmla="*/ 454 h 2835"/>
                <a:gd name="T34" fmla="*/ 567 w 2041"/>
                <a:gd name="T35" fmla="*/ 567 h 2835"/>
                <a:gd name="T36" fmla="*/ 454 w 2041"/>
                <a:gd name="T37" fmla="*/ 567 h 2835"/>
                <a:gd name="T38" fmla="*/ 454 w 2041"/>
                <a:gd name="T39" fmla="*/ 681 h 2835"/>
                <a:gd name="T40" fmla="*/ 340 w 2041"/>
                <a:gd name="T41" fmla="*/ 681 h 2835"/>
                <a:gd name="T42" fmla="*/ 340 w 2041"/>
                <a:gd name="T43" fmla="*/ 794 h 2835"/>
                <a:gd name="T44" fmla="*/ 227 w 2041"/>
                <a:gd name="T45" fmla="*/ 794 h 2835"/>
                <a:gd name="T46" fmla="*/ 227 w 2041"/>
                <a:gd name="T47" fmla="*/ 1021 h 2835"/>
                <a:gd name="T48" fmla="*/ 113 w 2041"/>
                <a:gd name="T49" fmla="*/ 1021 h 2835"/>
                <a:gd name="T50" fmla="*/ 113 w 2041"/>
                <a:gd name="T51" fmla="*/ 1248 h 2835"/>
                <a:gd name="T52" fmla="*/ 0 w 2041"/>
                <a:gd name="T53" fmla="*/ 1248 h 2835"/>
                <a:gd name="T54" fmla="*/ 0 w 2041"/>
                <a:gd name="T55" fmla="*/ 1588 h 2835"/>
                <a:gd name="T56" fmla="*/ 113 w 2041"/>
                <a:gd name="T57" fmla="*/ 1588 h 2835"/>
                <a:gd name="T58" fmla="*/ 113 w 2041"/>
                <a:gd name="T59" fmla="*/ 1701 h 2835"/>
                <a:gd name="T60" fmla="*/ 340 w 2041"/>
                <a:gd name="T61" fmla="*/ 1701 h 2835"/>
                <a:gd name="T62" fmla="*/ 340 w 2041"/>
                <a:gd name="T63" fmla="*/ 1815 h 2835"/>
                <a:gd name="T64" fmla="*/ 680 w 2041"/>
                <a:gd name="T65" fmla="*/ 1815 h 2835"/>
                <a:gd name="T66" fmla="*/ 680 w 2041"/>
                <a:gd name="T67" fmla="*/ 2382 h 2835"/>
                <a:gd name="T68" fmla="*/ 794 w 2041"/>
                <a:gd name="T69" fmla="*/ 2382 h 2835"/>
                <a:gd name="T70" fmla="*/ 794 w 2041"/>
                <a:gd name="T71" fmla="*/ 2609 h 2835"/>
                <a:gd name="T72" fmla="*/ 1247 w 2041"/>
                <a:gd name="T73" fmla="*/ 2609 h 2835"/>
                <a:gd name="T74" fmla="*/ 1247 w 2041"/>
                <a:gd name="T75" fmla="*/ 2722 h 2835"/>
                <a:gd name="T76" fmla="*/ 1361 w 2041"/>
                <a:gd name="T77" fmla="*/ 2722 h 2835"/>
                <a:gd name="T78" fmla="*/ 1361 w 2041"/>
                <a:gd name="T79" fmla="*/ 2835 h 2835"/>
                <a:gd name="T80" fmla="*/ 1474 w 2041"/>
                <a:gd name="T81" fmla="*/ 2835 h 2835"/>
                <a:gd name="T82" fmla="*/ 1474 w 2041"/>
                <a:gd name="T83" fmla="*/ 2722 h 2835"/>
                <a:gd name="T84" fmla="*/ 1588 w 2041"/>
                <a:gd name="T85" fmla="*/ 2722 h 2835"/>
                <a:gd name="T86" fmla="*/ 1588 w 2041"/>
                <a:gd name="T87" fmla="*/ 2268 h 2835"/>
                <a:gd name="T88" fmla="*/ 1701 w 2041"/>
                <a:gd name="T89" fmla="*/ 2268 h 2835"/>
                <a:gd name="T90" fmla="*/ 1701 w 2041"/>
                <a:gd name="T91" fmla="*/ 1701 h 2835"/>
                <a:gd name="T92" fmla="*/ 1814 w 2041"/>
                <a:gd name="T93" fmla="*/ 1701 h 2835"/>
                <a:gd name="T94" fmla="*/ 1814 w 2041"/>
                <a:gd name="T95" fmla="*/ 1588 h 2835"/>
                <a:gd name="T96" fmla="*/ 2041 w 2041"/>
                <a:gd name="T97" fmla="*/ 1588 h 2835"/>
                <a:gd name="T98" fmla="*/ 2041 w 2041"/>
                <a:gd name="T99" fmla="*/ 1248 h 2835"/>
                <a:gd name="T100" fmla="*/ 1928 w 2041"/>
                <a:gd name="T101" fmla="*/ 1248 h 2835"/>
                <a:gd name="T102" fmla="*/ 1928 w 2041"/>
                <a:gd name="T103" fmla="*/ 454 h 2835"/>
                <a:gd name="T104" fmla="*/ 1701 w 2041"/>
                <a:gd name="T105" fmla="*/ 454 h 2835"/>
                <a:gd name="T106" fmla="*/ 1701 w 2041"/>
                <a:gd name="T107" fmla="*/ 227 h 2835"/>
                <a:gd name="T108" fmla="*/ 1588 w 2041"/>
                <a:gd name="T109" fmla="*/ 227 h 2835"/>
                <a:gd name="T110" fmla="*/ 1588 w 2041"/>
                <a:gd name="T111" fmla="*/ 114 h 2835"/>
                <a:gd name="T112" fmla="*/ 1474 w 2041"/>
                <a:gd name="T113" fmla="*/ 114 h 2835"/>
                <a:gd name="T114" fmla="*/ 1474 w 2041"/>
                <a:gd name="T115" fmla="*/ 0 h 2835"/>
                <a:gd name="T116" fmla="*/ 1361 w 2041"/>
                <a:gd name="T117" fmla="*/ 0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1" h="2835">
                  <a:moveTo>
                    <a:pt x="1361" y="0"/>
                  </a:moveTo>
                  <a:lnTo>
                    <a:pt x="136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701"/>
                  </a:lnTo>
                  <a:lnTo>
                    <a:pt x="340" y="1701"/>
                  </a:lnTo>
                  <a:lnTo>
                    <a:pt x="340" y="1815"/>
                  </a:lnTo>
                  <a:lnTo>
                    <a:pt x="680" y="1815"/>
                  </a:lnTo>
                  <a:lnTo>
                    <a:pt x="680" y="2382"/>
                  </a:lnTo>
                  <a:lnTo>
                    <a:pt x="794" y="2382"/>
                  </a:lnTo>
                  <a:lnTo>
                    <a:pt x="794" y="2609"/>
                  </a:lnTo>
                  <a:lnTo>
                    <a:pt x="1247" y="2609"/>
                  </a:lnTo>
                  <a:lnTo>
                    <a:pt x="1247" y="2722"/>
                  </a:lnTo>
                  <a:lnTo>
                    <a:pt x="1361" y="2722"/>
                  </a:lnTo>
                  <a:lnTo>
                    <a:pt x="1361" y="2835"/>
                  </a:lnTo>
                  <a:lnTo>
                    <a:pt x="1474" y="2835"/>
                  </a:lnTo>
                  <a:lnTo>
                    <a:pt x="1474" y="2722"/>
                  </a:lnTo>
                  <a:lnTo>
                    <a:pt x="1588" y="2722"/>
                  </a:lnTo>
                  <a:lnTo>
                    <a:pt x="1588" y="2268"/>
                  </a:lnTo>
                  <a:lnTo>
                    <a:pt x="1701" y="226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588"/>
                  </a:lnTo>
                  <a:lnTo>
                    <a:pt x="2041" y="1588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454"/>
                  </a:lnTo>
                  <a:lnTo>
                    <a:pt x="1701" y="454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474" y="114"/>
                  </a:lnTo>
                  <a:lnTo>
                    <a:pt x="1474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319ADF68-C47C-4155-AD19-BBD5179FF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527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567 h 1361"/>
                <a:gd name="T4" fmla="*/ 1361 w 1474"/>
                <a:gd name="T5" fmla="*/ 567 h 1361"/>
                <a:gd name="T6" fmla="*/ 1361 w 1474"/>
                <a:gd name="T7" fmla="*/ 794 h 1361"/>
                <a:gd name="T8" fmla="*/ 1474 w 1474"/>
                <a:gd name="T9" fmla="*/ 794 h 1361"/>
                <a:gd name="T10" fmla="*/ 1474 w 1474"/>
                <a:gd name="T11" fmla="*/ 1134 h 1361"/>
                <a:gd name="T12" fmla="*/ 1361 w 1474"/>
                <a:gd name="T13" fmla="*/ 1134 h 1361"/>
                <a:gd name="T14" fmla="*/ 1361 w 1474"/>
                <a:gd name="T15" fmla="*/ 1247 h 1361"/>
                <a:gd name="T16" fmla="*/ 907 w 1474"/>
                <a:gd name="T17" fmla="*/ 1247 h 1361"/>
                <a:gd name="T18" fmla="*/ 907 w 1474"/>
                <a:gd name="T19" fmla="*/ 1361 h 1361"/>
                <a:gd name="T20" fmla="*/ 567 w 1474"/>
                <a:gd name="T21" fmla="*/ 1361 h 1361"/>
                <a:gd name="T22" fmla="*/ 567 w 1474"/>
                <a:gd name="T23" fmla="*/ 1247 h 1361"/>
                <a:gd name="T24" fmla="*/ 454 w 1474"/>
                <a:gd name="T25" fmla="*/ 1247 h 1361"/>
                <a:gd name="T26" fmla="*/ 454 w 1474"/>
                <a:gd name="T27" fmla="*/ 1134 h 1361"/>
                <a:gd name="T28" fmla="*/ 340 w 1474"/>
                <a:gd name="T29" fmla="*/ 1134 h 1361"/>
                <a:gd name="T30" fmla="*/ 340 w 1474"/>
                <a:gd name="T31" fmla="*/ 1247 h 1361"/>
                <a:gd name="T32" fmla="*/ 113 w 1474"/>
                <a:gd name="T33" fmla="*/ 1247 h 1361"/>
                <a:gd name="T34" fmla="*/ 113 w 1474"/>
                <a:gd name="T35" fmla="*/ 1020 h 1361"/>
                <a:gd name="T36" fmla="*/ 0 w 1474"/>
                <a:gd name="T37" fmla="*/ 1020 h 1361"/>
                <a:gd name="T38" fmla="*/ 0 w 1474"/>
                <a:gd name="T39" fmla="*/ 567 h 1361"/>
                <a:gd name="T40" fmla="*/ 113 w 1474"/>
                <a:gd name="T41" fmla="*/ 567 h 1361"/>
                <a:gd name="T42" fmla="*/ 113 w 1474"/>
                <a:gd name="T43" fmla="*/ 453 h 1361"/>
                <a:gd name="T44" fmla="*/ 340 w 1474"/>
                <a:gd name="T45" fmla="*/ 453 h 1361"/>
                <a:gd name="T46" fmla="*/ 340 w 1474"/>
                <a:gd name="T47" fmla="*/ 227 h 1361"/>
                <a:gd name="T48" fmla="*/ 454 w 1474"/>
                <a:gd name="T49" fmla="*/ 227 h 1361"/>
                <a:gd name="T50" fmla="*/ 454 w 1474"/>
                <a:gd name="T51" fmla="*/ 113 h 1361"/>
                <a:gd name="T52" fmla="*/ 567 w 1474"/>
                <a:gd name="T53" fmla="*/ 113 h 1361"/>
                <a:gd name="T54" fmla="*/ 567 w 1474"/>
                <a:gd name="T55" fmla="*/ 0 h 1361"/>
                <a:gd name="T56" fmla="*/ 907 w 1474"/>
                <a:gd name="T57" fmla="*/ 0 h 1361"/>
                <a:gd name="T58" fmla="*/ 907 w 1474"/>
                <a:gd name="T59" fmla="*/ 227 h 1361"/>
                <a:gd name="T60" fmla="*/ 1021 w 1474"/>
                <a:gd name="T61" fmla="*/ 227 h 1361"/>
                <a:gd name="T62" fmla="*/ 1021 w 1474"/>
                <a:gd name="T63" fmla="*/ 453 h 1361"/>
                <a:gd name="T64" fmla="*/ 1247 w 1474"/>
                <a:gd name="T65" fmla="*/ 453 h 1361"/>
                <a:gd name="T66" fmla="*/ 1247 w 1474"/>
                <a:gd name="T67" fmla="*/ 340 h 1361"/>
                <a:gd name="T68" fmla="*/ 1474 w 1474"/>
                <a:gd name="T6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907" y="1247"/>
                  </a:lnTo>
                  <a:lnTo>
                    <a:pt x="907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47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1B122523-6F7A-442B-BAEE-8D623D1C4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87"/>
              <a:ext cx="907" cy="907"/>
            </a:xfrm>
            <a:custGeom>
              <a:avLst/>
              <a:gdLst>
                <a:gd name="T0" fmla="*/ 907 w 907"/>
                <a:gd name="T1" fmla="*/ 113 h 907"/>
                <a:gd name="T2" fmla="*/ 907 w 907"/>
                <a:gd name="T3" fmla="*/ 226 h 907"/>
                <a:gd name="T4" fmla="*/ 793 w 907"/>
                <a:gd name="T5" fmla="*/ 226 h 907"/>
                <a:gd name="T6" fmla="*/ 793 w 907"/>
                <a:gd name="T7" fmla="*/ 340 h 907"/>
                <a:gd name="T8" fmla="*/ 680 w 907"/>
                <a:gd name="T9" fmla="*/ 340 h 907"/>
                <a:gd name="T10" fmla="*/ 680 w 907"/>
                <a:gd name="T11" fmla="*/ 453 h 907"/>
                <a:gd name="T12" fmla="*/ 567 w 907"/>
                <a:gd name="T13" fmla="*/ 453 h 907"/>
                <a:gd name="T14" fmla="*/ 567 w 907"/>
                <a:gd name="T15" fmla="*/ 567 h 907"/>
                <a:gd name="T16" fmla="*/ 453 w 907"/>
                <a:gd name="T17" fmla="*/ 567 h 907"/>
                <a:gd name="T18" fmla="*/ 453 w 907"/>
                <a:gd name="T19" fmla="*/ 793 h 907"/>
                <a:gd name="T20" fmla="*/ 226 w 907"/>
                <a:gd name="T21" fmla="*/ 793 h 907"/>
                <a:gd name="T22" fmla="*/ 226 w 907"/>
                <a:gd name="T23" fmla="*/ 907 h 907"/>
                <a:gd name="T24" fmla="*/ 113 w 907"/>
                <a:gd name="T25" fmla="*/ 907 h 907"/>
                <a:gd name="T26" fmla="*/ 113 w 907"/>
                <a:gd name="T27" fmla="*/ 680 h 907"/>
                <a:gd name="T28" fmla="*/ 0 w 907"/>
                <a:gd name="T29" fmla="*/ 680 h 907"/>
                <a:gd name="T30" fmla="*/ 0 w 907"/>
                <a:gd name="T31" fmla="*/ 567 h 907"/>
                <a:gd name="T32" fmla="*/ 113 w 907"/>
                <a:gd name="T33" fmla="*/ 567 h 907"/>
                <a:gd name="T34" fmla="*/ 113 w 907"/>
                <a:gd name="T35" fmla="*/ 453 h 907"/>
                <a:gd name="T36" fmla="*/ 226 w 907"/>
                <a:gd name="T37" fmla="*/ 453 h 907"/>
                <a:gd name="T38" fmla="*/ 226 w 907"/>
                <a:gd name="T39" fmla="*/ 226 h 907"/>
                <a:gd name="T40" fmla="*/ 453 w 907"/>
                <a:gd name="T41" fmla="*/ 226 h 907"/>
                <a:gd name="T42" fmla="*/ 453 w 907"/>
                <a:gd name="T43" fmla="*/ 0 h 907"/>
                <a:gd name="T44" fmla="*/ 793 w 907"/>
                <a:gd name="T45" fmla="*/ 0 h 907"/>
                <a:gd name="T46" fmla="*/ 793 w 907"/>
                <a:gd name="T47" fmla="*/ 113 h 907"/>
                <a:gd name="T48" fmla="*/ 907 w 907"/>
                <a:gd name="T49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07">
                  <a:moveTo>
                    <a:pt x="907" y="113"/>
                  </a:moveTo>
                  <a:lnTo>
                    <a:pt x="907" y="226"/>
                  </a:lnTo>
                  <a:lnTo>
                    <a:pt x="793" y="226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18FD6D5C-CF26-43A4-B9A0-4B8FFD0CC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794" cy="1020"/>
            </a:xfrm>
            <a:custGeom>
              <a:avLst/>
              <a:gdLst>
                <a:gd name="T0" fmla="*/ 794 w 794"/>
                <a:gd name="T1" fmla="*/ 113 h 1020"/>
                <a:gd name="T2" fmla="*/ 794 w 794"/>
                <a:gd name="T3" fmla="*/ 907 h 1020"/>
                <a:gd name="T4" fmla="*/ 567 w 794"/>
                <a:gd name="T5" fmla="*/ 907 h 1020"/>
                <a:gd name="T6" fmla="*/ 567 w 794"/>
                <a:gd name="T7" fmla="*/ 1020 h 1020"/>
                <a:gd name="T8" fmla="*/ 341 w 794"/>
                <a:gd name="T9" fmla="*/ 1020 h 1020"/>
                <a:gd name="T10" fmla="*/ 341 w 794"/>
                <a:gd name="T11" fmla="*/ 794 h 1020"/>
                <a:gd name="T12" fmla="*/ 227 w 794"/>
                <a:gd name="T13" fmla="*/ 794 h 1020"/>
                <a:gd name="T14" fmla="*/ 227 w 794"/>
                <a:gd name="T15" fmla="*/ 567 h 1020"/>
                <a:gd name="T16" fmla="*/ 0 w 794"/>
                <a:gd name="T17" fmla="*/ 567 h 1020"/>
                <a:gd name="T18" fmla="*/ 0 w 794"/>
                <a:gd name="T19" fmla="*/ 453 h 1020"/>
                <a:gd name="T20" fmla="*/ 114 w 794"/>
                <a:gd name="T21" fmla="*/ 453 h 1020"/>
                <a:gd name="T22" fmla="*/ 114 w 794"/>
                <a:gd name="T23" fmla="*/ 340 h 1020"/>
                <a:gd name="T24" fmla="*/ 227 w 794"/>
                <a:gd name="T25" fmla="*/ 340 h 1020"/>
                <a:gd name="T26" fmla="*/ 227 w 794"/>
                <a:gd name="T27" fmla="*/ 227 h 1020"/>
                <a:gd name="T28" fmla="*/ 454 w 794"/>
                <a:gd name="T29" fmla="*/ 227 h 1020"/>
                <a:gd name="T30" fmla="*/ 454 w 794"/>
                <a:gd name="T31" fmla="*/ 0 h 1020"/>
                <a:gd name="T32" fmla="*/ 681 w 794"/>
                <a:gd name="T33" fmla="*/ 0 h 1020"/>
                <a:gd name="T34" fmla="*/ 681 w 794"/>
                <a:gd name="T35" fmla="*/ 113 h 1020"/>
                <a:gd name="T36" fmla="*/ 794 w 794"/>
                <a:gd name="T3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1020">
                  <a:moveTo>
                    <a:pt x="794" y="113"/>
                  </a:moveTo>
                  <a:lnTo>
                    <a:pt x="794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1" y="1020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D79C61CD-0F6B-430A-92E1-06BC178F0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247" cy="1588"/>
            </a:xfrm>
            <a:custGeom>
              <a:avLst/>
              <a:gdLst>
                <a:gd name="T0" fmla="*/ 1247 w 1247"/>
                <a:gd name="T1" fmla="*/ 114 h 1588"/>
                <a:gd name="T2" fmla="*/ 1247 w 1247"/>
                <a:gd name="T3" fmla="*/ 567 h 1588"/>
                <a:gd name="T4" fmla="*/ 1020 w 1247"/>
                <a:gd name="T5" fmla="*/ 567 h 1588"/>
                <a:gd name="T6" fmla="*/ 1020 w 1247"/>
                <a:gd name="T7" fmla="*/ 794 h 1588"/>
                <a:gd name="T8" fmla="*/ 907 w 1247"/>
                <a:gd name="T9" fmla="*/ 794 h 1588"/>
                <a:gd name="T10" fmla="*/ 907 w 1247"/>
                <a:gd name="T11" fmla="*/ 908 h 1588"/>
                <a:gd name="T12" fmla="*/ 794 w 1247"/>
                <a:gd name="T13" fmla="*/ 908 h 1588"/>
                <a:gd name="T14" fmla="*/ 794 w 1247"/>
                <a:gd name="T15" fmla="*/ 1021 h 1588"/>
                <a:gd name="T16" fmla="*/ 907 w 1247"/>
                <a:gd name="T17" fmla="*/ 1021 h 1588"/>
                <a:gd name="T18" fmla="*/ 907 w 1247"/>
                <a:gd name="T19" fmla="*/ 1588 h 1588"/>
                <a:gd name="T20" fmla="*/ 227 w 1247"/>
                <a:gd name="T21" fmla="*/ 1588 h 1588"/>
                <a:gd name="T22" fmla="*/ 227 w 1247"/>
                <a:gd name="T23" fmla="*/ 1475 h 1588"/>
                <a:gd name="T24" fmla="*/ 113 w 1247"/>
                <a:gd name="T25" fmla="*/ 1475 h 1588"/>
                <a:gd name="T26" fmla="*/ 113 w 1247"/>
                <a:gd name="T27" fmla="*/ 1588 h 1588"/>
                <a:gd name="T28" fmla="*/ 0 w 1247"/>
                <a:gd name="T29" fmla="*/ 1588 h 1588"/>
                <a:gd name="T30" fmla="*/ 0 w 1247"/>
                <a:gd name="T31" fmla="*/ 1361 h 1588"/>
                <a:gd name="T32" fmla="*/ 113 w 1247"/>
                <a:gd name="T33" fmla="*/ 1361 h 1588"/>
                <a:gd name="T34" fmla="*/ 113 w 1247"/>
                <a:gd name="T35" fmla="*/ 1248 h 1588"/>
                <a:gd name="T36" fmla="*/ 227 w 1247"/>
                <a:gd name="T37" fmla="*/ 1248 h 1588"/>
                <a:gd name="T38" fmla="*/ 227 w 1247"/>
                <a:gd name="T39" fmla="*/ 1134 h 1588"/>
                <a:gd name="T40" fmla="*/ 340 w 1247"/>
                <a:gd name="T41" fmla="*/ 1134 h 1588"/>
                <a:gd name="T42" fmla="*/ 340 w 1247"/>
                <a:gd name="T43" fmla="*/ 1021 h 1588"/>
                <a:gd name="T44" fmla="*/ 453 w 1247"/>
                <a:gd name="T45" fmla="*/ 1021 h 1588"/>
                <a:gd name="T46" fmla="*/ 453 w 1247"/>
                <a:gd name="T47" fmla="*/ 908 h 1588"/>
                <a:gd name="T48" fmla="*/ 567 w 1247"/>
                <a:gd name="T49" fmla="*/ 908 h 1588"/>
                <a:gd name="T50" fmla="*/ 567 w 1247"/>
                <a:gd name="T51" fmla="*/ 681 h 1588"/>
                <a:gd name="T52" fmla="*/ 680 w 1247"/>
                <a:gd name="T53" fmla="*/ 681 h 1588"/>
                <a:gd name="T54" fmla="*/ 680 w 1247"/>
                <a:gd name="T55" fmla="*/ 567 h 1588"/>
                <a:gd name="T56" fmla="*/ 794 w 1247"/>
                <a:gd name="T57" fmla="*/ 567 h 1588"/>
                <a:gd name="T58" fmla="*/ 794 w 1247"/>
                <a:gd name="T59" fmla="*/ 227 h 1588"/>
                <a:gd name="T60" fmla="*/ 680 w 1247"/>
                <a:gd name="T61" fmla="*/ 227 h 1588"/>
                <a:gd name="T62" fmla="*/ 680 w 1247"/>
                <a:gd name="T63" fmla="*/ 0 h 1588"/>
                <a:gd name="T64" fmla="*/ 907 w 1247"/>
                <a:gd name="T65" fmla="*/ 0 h 1588"/>
                <a:gd name="T66" fmla="*/ 907 w 1247"/>
                <a:gd name="T67" fmla="*/ 114 h 1588"/>
                <a:gd name="T68" fmla="*/ 1247 w 1247"/>
                <a:gd name="T69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1588">
                  <a:moveTo>
                    <a:pt x="1247" y="114"/>
                  </a:moveTo>
                  <a:lnTo>
                    <a:pt x="1247" y="567"/>
                  </a:lnTo>
                  <a:lnTo>
                    <a:pt x="1020" y="56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1588"/>
                  </a:lnTo>
                  <a:lnTo>
                    <a:pt x="227" y="1588"/>
                  </a:lnTo>
                  <a:lnTo>
                    <a:pt x="227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0" y="1588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24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13BD4DE2-8A6B-44F3-A071-152023E89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053"/>
              <a:ext cx="907" cy="1134"/>
            </a:xfrm>
            <a:custGeom>
              <a:avLst/>
              <a:gdLst>
                <a:gd name="T0" fmla="*/ 114 w 907"/>
                <a:gd name="T1" fmla="*/ 0 h 1134"/>
                <a:gd name="T2" fmla="*/ 114 w 907"/>
                <a:gd name="T3" fmla="*/ 113 h 1134"/>
                <a:gd name="T4" fmla="*/ 0 w 907"/>
                <a:gd name="T5" fmla="*/ 113 h 1134"/>
                <a:gd name="T6" fmla="*/ 0 w 907"/>
                <a:gd name="T7" fmla="*/ 793 h 1134"/>
                <a:gd name="T8" fmla="*/ 227 w 907"/>
                <a:gd name="T9" fmla="*/ 793 h 1134"/>
                <a:gd name="T10" fmla="*/ 227 w 907"/>
                <a:gd name="T11" fmla="*/ 907 h 1134"/>
                <a:gd name="T12" fmla="*/ 567 w 907"/>
                <a:gd name="T13" fmla="*/ 907 h 1134"/>
                <a:gd name="T14" fmla="*/ 567 w 907"/>
                <a:gd name="T15" fmla="*/ 1134 h 1134"/>
                <a:gd name="T16" fmla="*/ 681 w 907"/>
                <a:gd name="T17" fmla="*/ 1134 h 1134"/>
                <a:gd name="T18" fmla="*/ 681 w 907"/>
                <a:gd name="T19" fmla="*/ 1020 h 1134"/>
                <a:gd name="T20" fmla="*/ 794 w 907"/>
                <a:gd name="T21" fmla="*/ 1020 h 1134"/>
                <a:gd name="T22" fmla="*/ 794 w 907"/>
                <a:gd name="T23" fmla="*/ 907 h 1134"/>
                <a:gd name="T24" fmla="*/ 907 w 907"/>
                <a:gd name="T25" fmla="*/ 907 h 1134"/>
                <a:gd name="T26" fmla="*/ 907 w 907"/>
                <a:gd name="T27" fmla="*/ 680 h 1134"/>
                <a:gd name="T28" fmla="*/ 794 w 907"/>
                <a:gd name="T29" fmla="*/ 680 h 1134"/>
                <a:gd name="T30" fmla="*/ 794 w 907"/>
                <a:gd name="T31" fmla="*/ 567 h 1134"/>
                <a:gd name="T32" fmla="*/ 681 w 907"/>
                <a:gd name="T33" fmla="*/ 567 h 1134"/>
                <a:gd name="T34" fmla="*/ 681 w 907"/>
                <a:gd name="T35" fmla="*/ 453 h 1134"/>
                <a:gd name="T36" fmla="*/ 454 w 907"/>
                <a:gd name="T37" fmla="*/ 453 h 1134"/>
                <a:gd name="T38" fmla="*/ 454 w 907"/>
                <a:gd name="T39" fmla="*/ 340 h 1134"/>
                <a:gd name="T40" fmla="*/ 340 w 907"/>
                <a:gd name="T41" fmla="*/ 340 h 1134"/>
                <a:gd name="T42" fmla="*/ 340 w 907"/>
                <a:gd name="T43" fmla="*/ 226 h 1134"/>
                <a:gd name="T44" fmla="*/ 227 w 907"/>
                <a:gd name="T45" fmla="*/ 226 h 1134"/>
                <a:gd name="T46" fmla="*/ 227 w 907"/>
                <a:gd name="T47" fmla="*/ 113 h 1134"/>
                <a:gd name="T48" fmla="*/ 227 w 907"/>
                <a:gd name="T49" fmla="*/ 0 h 1134"/>
                <a:gd name="T50" fmla="*/ 114 w 907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113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1C088B06-1168-4260-A089-9DE9A6879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166"/>
              <a:ext cx="793" cy="1134"/>
            </a:xfrm>
            <a:custGeom>
              <a:avLst/>
              <a:gdLst>
                <a:gd name="T0" fmla="*/ 453 w 793"/>
                <a:gd name="T1" fmla="*/ 0 h 1134"/>
                <a:gd name="T2" fmla="*/ 453 w 793"/>
                <a:gd name="T3" fmla="*/ 340 h 1134"/>
                <a:gd name="T4" fmla="*/ 340 w 793"/>
                <a:gd name="T5" fmla="*/ 340 h 1134"/>
                <a:gd name="T6" fmla="*/ 340 w 793"/>
                <a:gd name="T7" fmla="*/ 567 h 1134"/>
                <a:gd name="T8" fmla="*/ 226 w 793"/>
                <a:gd name="T9" fmla="*/ 567 h 1134"/>
                <a:gd name="T10" fmla="*/ 226 w 793"/>
                <a:gd name="T11" fmla="*/ 794 h 1134"/>
                <a:gd name="T12" fmla="*/ 113 w 793"/>
                <a:gd name="T13" fmla="*/ 794 h 1134"/>
                <a:gd name="T14" fmla="*/ 113 w 793"/>
                <a:gd name="T15" fmla="*/ 907 h 1134"/>
                <a:gd name="T16" fmla="*/ 0 w 793"/>
                <a:gd name="T17" fmla="*/ 907 h 1134"/>
                <a:gd name="T18" fmla="*/ 0 w 793"/>
                <a:gd name="T19" fmla="*/ 1021 h 1134"/>
                <a:gd name="T20" fmla="*/ 226 w 793"/>
                <a:gd name="T21" fmla="*/ 1021 h 1134"/>
                <a:gd name="T22" fmla="*/ 226 w 793"/>
                <a:gd name="T23" fmla="*/ 1134 h 1134"/>
                <a:gd name="T24" fmla="*/ 453 w 793"/>
                <a:gd name="T25" fmla="*/ 1134 h 1134"/>
                <a:gd name="T26" fmla="*/ 453 w 793"/>
                <a:gd name="T27" fmla="*/ 1021 h 1134"/>
                <a:gd name="T28" fmla="*/ 680 w 793"/>
                <a:gd name="T29" fmla="*/ 1021 h 1134"/>
                <a:gd name="T30" fmla="*/ 680 w 793"/>
                <a:gd name="T31" fmla="*/ 794 h 1134"/>
                <a:gd name="T32" fmla="*/ 793 w 793"/>
                <a:gd name="T33" fmla="*/ 794 h 1134"/>
                <a:gd name="T34" fmla="*/ 793 w 793"/>
                <a:gd name="T35" fmla="*/ 680 h 1134"/>
                <a:gd name="T36" fmla="*/ 680 w 793"/>
                <a:gd name="T37" fmla="*/ 680 h 1134"/>
                <a:gd name="T38" fmla="*/ 680 w 793"/>
                <a:gd name="T39" fmla="*/ 567 h 1134"/>
                <a:gd name="T40" fmla="*/ 567 w 793"/>
                <a:gd name="T41" fmla="*/ 567 h 1134"/>
                <a:gd name="T42" fmla="*/ 567 w 793"/>
                <a:gd name="T43" fmla="*/ 454 h 1134"/>
                <a:gd name="T44" fmla="*/ 680 w 793"/>
                <a:gd name="T45" fmla="*/ 454 h 1134"/>
                <a:gd name="T46" fmla="*/ 680 w 793"/>
                <a:gd name="T47" fmla="*/ 227 h 1134"/>
                <a:gd name="T48" fmla="*/ 567 w 793"/>
                <a:gd name="T49" fmla="*/ 227 h 1134"/>
                <a:gd name="T50" fmla="*/ 567 w 793"/>
                <a:gd name="T51" fmla="*/ 0 h 1134"/>
                <a:gd name="T52" fmla="*/ 453 w 793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1134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453" y="1134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2D0D8F62-0812-4193-A0F3-4C99EFAC4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1248 w 1248"/>
                <a:gd name="T1" fmla="*/ 0 h 2382"/>
                <a:gd name="T2" fmla="*/ 1248 w 1248"/>
                <a:gd name="T3" fmla="*/ 227 h 2382"/>
                <a:gd name="T4" fmla="*/ 1134 w 1248"/>
                <a:gd name="T5" fmla="*/ 227 h 2382"/>
                <a:gd name="T6" fmla="*/ 1134 w 1248"/>
                <a:gd name="T7" fmla="*/ 1134 h 2382"/>
                <a:gd name="T8" fmla="*/ 1248 w 1248"/>
                <a:gd name="T9" fmla="*/ 1134 h 2382"/>
                <a:gd name="T10" fmla="*/ 1248 w 1248"/>
                <a:gd name="T11" fmla="*/ 1474 h 2382"/>
                <a:gd name="T12" fmla="*/ 1134 w 1248"/>
                <a:gd name="T13" fmla="*/ 1474 h 2382"/>
                <a:gd name="T14" fmla="*/ 1134 w 1248"/>
                <a:gd name="T15" fmla="*/ 1588 h 2382"/>
                <a:gd name="T16" fmla="*/ 1021 w 1248"/>
                <a:gd name="T17" fmla="*/ 1588 h 2382"/>
                <a:gd name="T18" fmla="*/ 1021 w 1248"/>
                <a:gd name="T19" fmla="*/ 1815 h 2382"/>
                <a:gd name="T20" fmla="*/ 907 w 1248"/>
                <a:gd name="T21" fmla="*/ 1815 h 2382"/>
                <a:gd name="T22" fmla="*/ 907 w 1248"/>
                <a:gd name="T23" fmla="*/ 1928 h 2382"/>
                <a:gd name="T24" fmla="*/ 794 w 1248"/>
                <a:gd name="T25" fmla="*/ 1928 h 2382"/>
                <a:gd name="T26" fmla="*/ 794 w 1248"/>
                <a:gd name="T27" fmla="*/ 2041 h 2382"/>
                <a:gd name="T28" fmla="*/ 681 w 1248"/>
                <a:gd name="T29" fmla="*/ 2041 h 2382"/>
                <a:gd name="T30" fmla="*/ 681 w 1248"/>
                <a:gd name="T31" fmla="*/ 2155 h 2382"/>
                <a:gd name="T32" fmla="*/ 567 w 1248"/>
                <a:gd name="T33" fmla="*/ 2155 h 2382"/>
                <a:gd name="T34" fmla="*/ 567 w 1248"/>
                <a:gd name="T35" fmla="*/ 2268 h 2382"/>
                <a:gd name="T36" fmla="*/ 454 w 1248"/>
                <a:gd name="T37" fmla="*/ 2268 h 2382"/>
                <a:gd name="T38" fmla="*/ 454 w 1248"/>
                <a:gd name="T39" fmla="*/ 2382 h 2382"/>
                <a:gd name="T40" fmla="*/ 340 w 1248"/>
                <a:gd name="T41" fmla="*/ 2382 h 2382"/>
                <a:gd name="T42" fmla="*/ 340 w 1248"/>
                <a:gd name="T43" fmla="*/ 2268 h 2382"/>
                <a:gd name="T44" fmla="*/ 114 w 1248"/>
                <a:gd name="T45" fmla="*/ 2268 h 2382"/>
                <a:gd name="T46" fmla="*/ 114 w 1248"/>
                <a:gd name="T47" fmla="*/ 2155 h 2382"/>
                <a:gd name="T48" fmla="*/ 0 w 1248"/>
                <a:gd name="T49" fmla="*/ 2155 h 2382"/>
                <a:gd name="T50" fmla="*/ 0 w 1248"/>
                <a:gd name="T51" fmla="*/ 1474 h 2382"/>
                <a:gd name="T52" fmla="*/ 114 w 1248"/>
                <a:gd name="T53" fmla="*/ 1474 h 2382"/>
                <a:gd name="T54" fmla="*/ 114 w 1248"/>
                <a:gd name="T55" fmla="*/ 1248 h 2382"/>
                <a:gd name="T56" fmla="*/ 227 w 1248"/>
                <a:gd name="T57" fmla="*/ 1248 h 2382"/>
                <a:gd name="T58" fmla="*/ 227 w 1248"/>
                <a:gd name="T59" fmla="*/ 340 h 2382"/>
                <a:gd name="T60" fmla="*/ 794 w 1248"/>
                <a:gd name="T61" fmla="*/ 340 h 2382"/>
                <a:gd name="T62" fmla="*/ 794 w 1248"/>
                <a:gd name="T63" fmla="*/ 227 h 2382"/>
                <a:gd name="T64" fmla="*/ 1021 w 1248"/>
                <a:gd name="T65" fmla="*/ 227 h 2382"/>
                <a:gd name="T66" fmla="*/ 1021 w 1248"/>
                <a:gd name="T67" fmla="*/ 0 h 2382"/>
                <a:gd name="T68" fmla="*/ 1248 w 1248"/>
                <a:gd name="T69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2382">
                  <a:moveTo>
                    <a:pt x="1248" y="0"/>
                  </a:moveTo>
                  <a:lnTo>
                    <a:pt x="1248" y="227"/>
                  </a:lnTo>
                  <a:lnTo>
                    <a:pt x="1134" y="227"/>
                  </a:lnTo>
                  <a:lnTo>
                    <a:pt x="1134" y="1134"/>
                  </a:lnTo>
                  <a:lnTo>
                    <a:pt x="1248" y="1134"/>
                  </a:lnTo>
                  <a:lnTo>
                    <a:pt x="1248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021" y="1588"/>
                  </a:lnTo>
                  <a:lnTo>
                    <a:pt x="1021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454" y="2268"/>
                  </a:lnTo>
                  <a:lnTo>
                    <a:pt x="454" y="2382"/>
                  </a:lnTo>
                  <a:lnTo>
                    <a:pt x="340" y="2382"/>
                  </a:lnTo>
                  <a:lnTo>
                    <a:pt x="340" y="2268"/>
                  </a:lnTo>
                  <a:lnTo>
                    <a:pt x="114" y="2268"/>
                  </a:lnTo>
                  <a:lnTo>
                    <a:pt x="114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248"/>
                  </a:lnTo>
                  <a:lnTo>
                    <a:pt x="227" y="1248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A5858AAD-278D-473A-9491-00763E899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66"/>
              <a:ext cx="1134" cy="907"/>
            </a:xfrm>
            <a:custGeom>
              <a:avLst/>
              <a:gdLst>
                <a:gd name="T0" fmla="*/ 0 w 1134"/>
                <a:gd name="T1" fmla="*/ 0 h 907"/>
                <a:gd name="T2" fmla="*/ 113 w 1134"/>
                <a:gd name="T3" fmla="*/ 0 h 907"/>
                <a:gd name="T4" fmla="*/ 113 w 1134"/>
                <a:gd name="T5" fmla="*/ 113 h 907"/>
                <a:gd name="T6" fmla="*/ 226 w 1134"/>
                <a:gd name="T7" fmla="*/ 113 h 907"/>
                <a:gd name="T8" fmla="*/ 226 w 1134"/>
                <a:gd name="T9" fmla="*/ 227 h 907"/>
                <a:gd name="T10" fmla="*/ 567 w 1134"/>
                <a:gd name="T11" fmla="*/ 227 h 907"/>
                <a:gd name="T12" fmla="*/ 567 w 1134"/>
                <a:gd name="T13" fmla="*/ 340 h 907"/>
                <a:gd name="T14" fmla="*/ 907 w 1134"/>
                <a:gd name="T15" fmla="*/ 340 h 907"/>
                <a:gd name="T16" fmla="*/ 907 w 1134"/>
                <a:gd name="T17" fmla="*/ 454 h 907"/>
                <a:gd name="T18" fmla="*/ 1134 w 1134"/>
                <a:gd name="T19" fmla="*/ 454 h 907"/>
                <a:gd name="T20" fmla="*/ 1134 w 1134"/>
                <a:gd name="T21" fmla="*/ 567 h 907"/>
                <a:gd name="T22" fmla="*/ 1020 w 1134"/>
                <a:gd name="T23" fmla="*/ 567 h 907"/>
                <a:gd name="T24" fmla="*/ 1020 w 1134"/>
                <a:gd name="T25" fmla="*/ 907 h 907"/>
                <a:gd name="T26" fmla="*/ 340 w 1134"/>
                <a:gd name="T27" fmla="*/ 907 h 907"/>
                <a:gd name="T28" fmla="*/ 340 w 1134"/>
                <a:gd name="T29" fmla="*/ 794 h 907"/>
                <a:gd name="T30" fmla="*/ 226 w 1134"/>
                <a:gd name="T31" fmla="*/ 794 h 907"/>
                <a:gd name="T32" fmla="*/ 226 w 1134"/>
                <a:gd name="T33" fmla="*/ 680 h 907"/>
                <a:gd name="T34" fmla="*/ 113 w 1134"/>
                <a:gd name="T35" fmla="*/ 680 h 907"/>
                <a:gd name="T36" fmla="*/ 113 w 1134"/>
                <a:gd name="T37" fmla="*/ 567 h 907"/>
                <a:gd name="T38" fmla="*/ 0 w 1134"/>
                <a:gd name="T39" fmla="*/ 567 h 907"/>
                <a:gd name="T40" fmla="*/ 0 w 1134"/>
                <a:gd name="T41" fmla="*/ 454 h 907"/>
                <a:gd name="T42" fmla="*/ 113 w 1134"/>
                <a:gd name="T43" fmla="*/ 454 h 907"/>
                <a:gd name="T44" fmla="*/ 113 w 1134"/>
                <a:gd name="T45" fmla="*/ 227 h 907"/>
                <a:gd name="T46" fmla="*/ 0 w 1134"/>
                <a:gd name="T47" fmla="*/ 227 h 907"/>
                <a:gd name="T48" fmla="*/ 0 w 1134"/>
                <a:gd name="T4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907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0" y="567"/>
                  </a:lnTo>
                  <a:lnTo>
                    <a:pt x="102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C050763A-8E3C-446F-9380-42CD84FEF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939"/>
              <a:ext cx="794" cy="794"/>
            </a:xfrm>
            <a:custGeom>
              <a:avLst/>
              <a:gdLst>
                <a:gd name="T0" fmla="*/ 794 w 794"/>
                <a:gd name="T1" fmla="*/ 114 h 794"/>
                <a:gd name="T2" fmla="*/ 340 w 794"/>
                <a:gd name="T3" fmla="*/ 114 h 794"/>
                <a:gd name="T4" fmla="*/ 340 w 794"/>
                <a:gd name="T5" fmla="*/ 0 h 794"/>
                <a:gd name="T6" fmla="*/ 227 w 794"/>
                <a:gd name="T7" fmla="*/ 0 h 794"/>
                <a:gd name="T8" fmla="*/ 227 w 794"/>
                <a:gd name="T9" fmla="*/ 114 h 794"/>
                <a:gd name="T10" fmla="*/ 0 w 794"/>
                <a:gd name="T11" fmla="*/ 114 h 794"/>
                <a:gd name="T12" fmla="*/ 0 w 794"/>
                <a:gd name="T13" fmla="*/ 567 h 794"/>
                <a:gd name="T14" fmla="*/ 227 w 794"/>
                <a:gd name="T15" fmla="*/ 567 h 794"/>
                <a:gd name="T16" fmla="*/ 227 w 794"/>
                <a:gd name="T17" fmla="*/ 681 h 794"/>
                <a:gd name="T18" fmla="*/ 340 w 794"/>
                <a:gd name="T19" fmla="*/ 681 h 794"/>
                <a:gd name="T20" fmla="*/ 340 w 794"/>
                <a:gd name="T21" fmla="*/ 794 h 794"/>
                <a:gd name="T22" fmla="*/ 567 w 794"/>
                <a:gd name="T23" fmla="*/ 794 h 794"/>
                <a:gd name="T24" fmla="*/ 567 w 794"/>
                <a:gd name="T25" fmla="*/ 567 h 794"/>
                <a:gd name="T26" fmla="*/ 680 w 794"/>
                <a:gd name="T27" fmla="*/ 567 h 794"/>
                <a:gd name="T28" fmla="*/ 680 w 794"/>
                <a:gd name="T29" fmla="*/ 227 h 794"/>
                <a:gd name="T30" fmla="*/ 794 w 794"/>
                <a:gd name="T31" fmla="*/ 227 h 794"/>
                <a:gd name="T32" fmla="*/ 794 w 794"/>
                <a:gd name="T3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C8599363-D1A2-443B-9481-D025BD133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67 w 567"/>
                <a:gd name="T1" fmla="*/ 113 h 567"/>
                <a:gd name="T2" fmla="*/ 567 w 567"/>
                <a:gd name="T3" fmla="*/ 340 h 567"/>
                <a:gd name="T4" fmla="*/ 227 w 567"/>
                <a:gd name="T5" fmla="*/ 340 h 567"/>
                <a:gd name="T6" fmla="*/ 227 w 567"/>
                <a:gd name="T7" fmla="*/ 567 h 567"/>
                <a:gd name="T8" fmla="*/ 114 w 567"/>
                <a:gd name="T9" fmla="*/ 567 h 567"/>
                <a:gd name="T10" fmla="*/ 114 w 567"/>
                <a:gd name="T11" fmla="*/ 454 h 567"/>
                <a:gd name="T12" fmla="*/ 0 w 567"/>
                <a:gd name="T13" fmla="*/ 454 h 567"/>
                <a:gd name="T14" fmla="*/ 0 w 567"/>
                <a:gd name="T15" fmla="*/ 227 h 567"/>
                <a:gd name="T16" fmla="*/ 114 w 567"/>
                <a:gd name="T17" fmla="*/ 227 h 567"/>
                <a:gd name="T18" fmla="*/ 114 w 567"/>
                <a:gd name="T19" fmla="*/ 0 h 567"/>
                <a:gd name="T20" fmla="*/ 227 w 567"/>
                <a:gd name="T21" fmla="*/ 0 h 567"/>
                <a:gd name="T22" fmla="*/ 227 w 567"/>
                <a:gd name="T23" fmla="*/ 113 h 567"/>
                <a:gd name="T24" fmla="*/ 567 w 567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113"/>
                  </a:move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5C5FF6DF-5958-45E0-A461-C4A99CC25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454" cy="226"/>
            </a:xfrm>
            <a:custGeom>
              <a:avLst/>
              <a:gdLst>
                <a:gd name="T0" fmla="*/ 454 w 454"/>
                <a:gd name="T1" fmla="*/ 0 h 226"/>
                <a:gd name="T2" fmla="*/ 113 w 454"/>
                <a:gd name="T3" fmla="*/ 0 h 226"/>
                <a:gd name="T4" fmla="*/ 113 w 454"/>
                <a:gd name="T5" fmla="*/ 113 h 226"/>
                <a:gd name="T6" fmla="*/ 0 w 454"/>
                <a:gd name="T7" fmla="*/ 113 h 226"/>
                <a:gd name="T8" fmla="*/ 0 w 454"/>
                <a:gd name="T9" fmla="*/ 226 h 226"/>
                <a:gd name="T10" fmla="*/ 454 w 454"/>
                <a:gd name="T11" fmla="*/ 226 h 226"/>
                <a:gd name="T12" fmla="*/ 454 w 454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B6C45A2D-0068-4693-BE4F-AA5C2043D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67"/>
            </a:xfrm>
            <a:custGeom>
              <a:avLst/>
              <a:gdLst>
                <a:gd name="T0" fmla="*/ 340 w 340"/>
                <a:gd name="T1" fmla="*/ 114 h 567"/>
                <a:gd name="T2" fmla="*/ 227 w 340"/>
                <a:gd name="T3" fmla="*/ 114 h 567"/>
                <a:gd name="T4" fmla="*/ 227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113 w 340"/>
                <a:gd name="T11" fmla="*/ 340 h 567"/>
                <a:gd name="T12" fmla="*/ 113 w 340"/>
                <a:gd name="T13" fmla="*/ 567 h 567"/>
                <a:gd name="T14" fmla="*/ 340 w 340"/>
                <a:gd name="T15" fmla="*/ 567 h 567"/>
                <a:gd name="T16" fmla="*/ 340 w 340"/>
                <a:gd name="T17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28C13324-FC7A-49EC-851A-418B6E3BE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259"/>
              <a:ext cx="793" cy="453"/>
            </a:xfrm>
            <a:custGeom>
              <a:avLst/>
              <a:gdLst>
                <a:gd name="T0" fmla="*/ 793 w 793"/>
                <a:gd name="T1" fmla="*/ 113 h 453"/>
                <a:gd name="T2" fmla="*/ 793 w 793"/>
                <a:gd name="T3" fmla="*/ 340 h 453"/>
                <a:gd name="T4" fmla="*/ 567 w 793"/>
                <a:gd name="T5" fmla="*/ 340 h 453"/>
                <a:gd name="T6" fmla="*/ 567 w 793"/>
                <a:gd name="T7" fmla="*/ 453 h 453"/>
                <a:gd name="T8" fmla="*/ 113 w 793"/>
                <a:gd name="T9" fmla="*/ 453 h 453"/>
                <a:gd name="T10" fmla="*/ 113 w 793"/>
                <a:gd name="T11" fmla="*/ 340 h 453"/>
                <a:gd name="T12" fmla="*/ 0 w 793"/>
                <a:gd name="T13" fmla="*/ 340 h 453"/>
                <a:gd name="T14" fmla="*/ 0 w 793"/>
                <a:gd name="T15" fmla="*/ 113 h 453"/>
                <a:gd name="T16" fmla="*/ 113 w 793"/>
                <a:gd name="T17" fmla="*/ 113 h 453"/>
                <a:gd name="T18" fmla="*/ 113 w 793"/>
                <a:gd name="T19" fmla="*/ 0 h 453"/>
                <a:gd name="T20" fmla="*/ 680 w 793"/>
                <a:gd name="T21" fmla="*/ 0 h 453"/>
                <a:gd name="T22" fmla="*/ 680 w 793"/>
                <a:gd name="T23" fmla="*/ 113 h 453"/>
                <a:gd name="T24" fmla="*/ 793 w 793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3">
                  <a:moveTo>
                    <a:pt x="793" y="113"/>
                  </a:moveTo>
                  <a:lnTo>
                    <a:pt x="79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F077C614-4792-472C-B3FD-3C54F3E7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1361" cy="1134"/>
            </a:xfrm>
            <a:custGeom>
              <a:avLst/>
              <a:gdLst>
                <a:gd name="T0" fmla="*/ 1361 w 1361"/>
                <a:gd name="T1" fmla="*/ 0 h 1134"/>
                <a:gd name="T2" fmla="*/ 1361 w 1361"/>
                <a:gd name="T3" fmla="*/ 226 h 1134"/>
                <a:gd name="T4" fmla="*/ 1247 w 1361"/>
                <a:gd name="T5" fmla="*/ 226 h 1134"/>
                <a:gd name="T6" fmla="*/ 1247 w 1361"/>
                <a:gd name="T7" fmla="*/ 453 h 1134"/>
                <a:gd name="T8" fmla="*/ 1134 w 1361"/>
                <a:gd name="T9" fmla="*/ 453 h 1134"/>
                <a:gd name="T10" fmla="*/ 1134 w 1361"/>
                <a:gd name="T11" fmla="*/ 1134 h 1134"/>
                <a:gd name="T12" fmla="*/ 794 w 1361"/>
                <a:gd name="T13" fmla="*/ 1134 h 1134"/>
                <a:gd name="T14" fmla="*/ 794 w 1361"/>
                <a:gd name="T15" fmla="*/ 1020 h 1134"/>
                <a:gd name="T16" fmla="*/ 454 w 1361"/>
                <a:gd name="T17" fmla="*/ 1020 h 1134"/>
                <a:gd name="T18" fmla="*/ 454 w 1361"/>
                <a:gd name="T19" fmla="*/ 907 h 1134"/>
                <a:gd name="T20" fmla="*/ 113 w 1361"/>
                <a:gd name="T21" fmla="*/ 907 h 1134"/>
                <a:gd name="T22" fmla="*/ 113 w 1361"/>
                <a:gd name="T23" fmla="*/ 793 h 1134"/>
                <a:gd name="T24" fmla="*/ 0 w 1361"/>
                <a:gd name="T25" fmla="*/ 793 h 1134"/>
                <a:gd name="T26" fmla="*/ 0 w 1361"/>
                <a:gd name="T27" fmla="*/ 453 h 1134"/>
                <a:gd name="T28" fmla="*/ 340 w 1361"/>
                <a:gd name="T29" fmla="*/ 453 h 1134"/>
                <a:gd name="T30" fmla="*/ 340 w 1361"/>
                <a:gd name="T31" fmla="*/ 226 h 1134"/>
                <a:gd name="T32" fmla="*/ 454 w 1361"/>
                <a:gd name="T33" fmla="*/ 226 h 1134"/>
                <a:gd name="T34" fmla="*/ 454 w 1361"/>
                <a:gd name="T35" fmla="*/ 113 h 1134"/>
                <a:gd name="T36" fmla="*/ 567 w 1361"/>
                <a:gd name="T37" fmla="*/ 113 h 1134"/>
                <a:gd name="T38" fmla="*/ 567 w 1361"/>
                <a:gd name="T39" fmla="*/ 226 h 1134"/>
                <a:gd name="T40" fmla="*/ 1021 w 1361"/>
                <a:gd name="T41" fmla="*/ 226 h 1134"/>
                <a:gd name="T42" fmla="*/ 1021 w 1361"/>
                <a:gd name="T43" fmla="*/ 113 h 1134"/>
                <a:gd name="T44" fmla="*/ 1247 w 1361"/>
                <a:gd name="T45" fmla="*/ 113 h 1134"/>
                <a:gd name="T46" fmla="*/ 1247 w 1361"/>
                <a:gd name="T47" fmla="*/ 0 h 1134"/>
                <a:gd name="T48" fmla="*/ 1361 w 136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1134">
                  <a:moveTo>
                    <a:pt x="1361" y="0"/>
                  </a:moveTo>
                  <a:lnTo>
                    <a:pt x="1361" y="226"/>
                  </a:lnTo>
                  <a:lnTo>
                    <a:pt x="1247" y="226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247" y="113"/>
                  </a:lnTo>
                  <a:lnTo>
                    <a:pt x="1247" y="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3B6133EF-EF54-4355-849B-B2DB0471D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86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340 h 907"/>
                <a:gd name="T4" fmla="*/ 1020 w 1134"/>
                <a:gd name="T5" fmla="*/ 340 h 907"/>
                <a:gd name="T6" fmla="*/ 1020 w 1134"/>
                <a:gd name="T7" fmla="*/ 567 h 907"/>
                <a:gd name="T8" fmla="*/ 680 w 1134"/>
                <a:gd name="T9" fmla="*/ 567 h 907"/>
                <a:gd name="T10" fmla="*/ 680 w 1134"/>
                <a:gd name="T11" fmla="*/ 453 h 907"/>
                <a:gd name="T12" fmla="*/ 567 w 1134"/>
                <a:gd name="T13" fmla="*/ 453 h 907"/>
                <a:gd name="T14" fmla="*/ 567 w 1134"/>
                <a:gd name="T15" fmla="*/ 567 h 907"/>
                <a:gd name="T16" fmla="*/ 340 w 1134"/>
                <a:gd name="T17" fmla="*/ 567 h 907"/>
                <a:gd name="T18" fmla="*/ 340 w 1134"/>
                <a:gd name="T19" fmla="*/ 907 h 907"/>
                <a:gd name="T20" fmla="*/ 226 w 1134"/>
                <a:gd name="T21" fmla="*/ 907 h 907"/>
                <a:gd name="T22" fmla="*/ 226 w 1134"/>
                <a:gd name="T23" fmla="*/ 793 h 907"/>
                <a:gd name="T24" fmla="*/ 113 w 1134"/>
                <a:gd name="T25" fmla="*/ 793 h 907"/>
                <a:gd name="T26" fmla="*/ 113 w 1134"/>
                <a:gd name="T27" fmla="*/ 567 h 907"/>
                <a:gd name="T28" fmla="*/ 0 w 1134"/>
                <a:gd name="T29" fmla="*/ 567 h 907"/>
                <a:gd name="T30" fmla="*/ 0 w 1134"/>
                <a:gd name="T31" fmla="*/ 453 h 907"/>
                <a:gd name="T32" fmla="*/ 226 w 1134"/>
                <a:gd name="T33" fmla="*/ 453 h 907"/>
                <a:gd name="T34" fmla="*/ 226 w 1134"/>
                <a:gd name="T35" fmla="*/ 340 h 907"/>
                <a:gd name="T36" fmla="*/ 340 w 1134"/>
                <a:gd name="T37" fmla="*/ 340 h 907"/>
                <a:gd name="T38" fmla="*/ 340 w 1134"/>
                <a:gd name="T39" fmla="*/ 226 h 907"/>
                <a:gd name="T40" fmla="*/ 793 w 1134"/>
                <a:gd name="T41" fmla="*/ 226 h 907"/>
                <a:gd name="T42" fmla="*/ 793 w 1134"/>
                <a:gd name="T43" fmla="*/ 0 h 907"/>
                <a:gd name="T44" fmla="*/ 1134 w 1134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340"/>
                  </a:lnTo>
                  <a:lnTo>
                    <a:pt x="1020" y="340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8BC73AD5-3FDE-43CF-8C1C-5B40510C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247" cy="680"/>
            </a:xfrm>
            <a:custGeom>
              <a:avLst/>
              <a:gdLst>
                <a:gd name="T0" fmla="*/ 1247 w 1247"/>
                <a:gd name="T1" fmla="*/ 113 h 680"/>
                <a:gd name="T2" fmla="*/ 1134 w 1247"/>
                <a:gd name="T3" fmla="*/ 113 h 680"/>
                <a:gd name="T4" fmla="*/ 1134 w 1247"/>
                <a:gd name="T5" fmla="*/ 0 h 680"/>
                <a:gd name="T6" fmla="*/ 227 w 1247"/>
                <a:gd name="T7" fmla="*/ 0 h 680"/>
                <a:gd name="T8" fmla="*/ 227 w 1247"/>
                <a:gd name="T9" fmla="*/ 340 h 680"/>
                <a:gd name="T10" fmla="*/ 113 w 1247"/>
                <a:gd name="T11" fmla="*/ 340 h 680"/>
                <a:gd name="T12" fmla="*/ 113 w 1247"/>
                <a:gd name="T13" fmla="*/ 453 h 680"/>
                <a:gd name="T14" fmla="*/ 0 w 1247"/>
                <a:gd name="T15" fmla="*/ 453 h 680"/>
                <a:gd name="T16" fmla="*/ 0 w 1247"/>
                <a:gd name="T17" fmla="*/ 680 h 680"/>
                <a:gd name="T18" fmla="*/ 113 w 1247"/>
                <a:gd name="T19" fmla="*/ 680 h 680"/>
                <a:gd name="T20" fmla="*/ 113 w 1247"/>
                <a:gd name="T21" fmla="*/ 567 h 680"/>
                <a:gd name="T22" fmla="*/ 227 w 1247"/>
                <a:gd name="T23" fmla="*/ 567 h 680"/>
                <a:gd name="T24" fmla="*/ 227 w 1247"/>
                <a:gd name="T25" fmla="*/ 453 h 680"/>
                <a:gd name="T26" fmla="*/ 680 w 1247"/>
                <a:gd name="T27" fmla="*/ 453 h 680"/>
                <a:gd name="T28" fmla="*/ 680 w 1247"/>
                <a:gd name="T29" fmla="*/ 227 h 680"/>
                <a:gd name="T30" fmla="*/ 1021 w 1247"/>
                <a:gd name="T31" fmla="*/ 227 h 680"/>
                <a:gd name="T32" fmla="*/ 1021 w 1247"/>
                <a:gd name="T33" fmla="*/ 340 h 680"/>
                <a:gd name="T34" fmla="*/ 1247 w 1247"/>
                <a:gd name="T35" fmla="*/ 340 h 680"/>
                <a:gd name="T36" fmla="*/ 1247 w 1247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680">
                  <a:moveTo>
                    <a:pt x="1247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247" y="340"/>
                  </a:lnTo>
                  <a:lnTo>
                    <a:pt x="124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B5CFD351-1E11-45A6-A58E-8232934B9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465"/>
              <a:ext cx="681" cy="1021"/>
            </a:xfrm>
            <a:custGeom>
              <a:avLst/>
              <a:gdLst>
                <a:gd name="T0" fmla="*/ 0 w 681"/>
                <a:gd name="T1" fmla="*/ 0 h 1021"/>
                <a:gd name="T2" fmla="*/ 0 w 681"/>
                <a:gd name="T3" fmla="*/ 227 h 1021"/>
                <a:gd name="T4" fmla="*/ 114 w 681"/>
                <a:gd name="T5" fmla="*/ 227 h 1021"/>
                <a:gd name="T6" fmla="*/ 114 w 681"/>
                <a:gd name="T7" fmla="*/ 567 h 1021"/>
                <a:gd name="T8" fmla="*/ 227 w 681"/>
                <a:gd name="T9" fmla="*/ 567 h 1021"/>
                <a:gd name="T10" fmla="*/ 227 w 681"/>
                <a:gd name="T11" fmla="*/ 907 h 1021"/>
                <a:gd name="T12" fmla="*/ 340 w 681"/>
                <a:gd name="T13" fmla="*/ 907 h 1021"/>
                <a:gd name="T14" fmla="*/ 340 w 681"/>
                <a:gd name="T15" fmla="*/ 1021 h 1021"/>
                <a:gd name="T16" fmla="*/ 681 w 681"/>
                <a:gd name="T17" fmla="*/ 1021 h 1021"/>
                <a:gd name="T18" fmla="*/ 681 w 681"/>
                <a:gd name="T19" fmla="*/ 907 h 1021"/>
                <a:gd name="T20" fmla="*/ 567 w 681"/>
                <a:gd name="T21" fmla="*/ 907 h 1021"/>
                <a:gd name="T22" fmla="*/ 567 w 681"/>
                <a:gd name="T23" fmla="*/ 680 h 1021"/>
                <a:gd name="T24" fmla="*/ 454 w 681"/>
                <a:gd name="T25" fmla="*/ 680 h 1021"/>
                <a:gd name="T26" fmla="*/ 454 w 681"/>
                <a:gd name="T27" fmla="*/ 340 h 1021"/>
                <a:gd name="T28" fmla="*/ 340 w 681"/>
                <a:gd name="T29" fmla="*/ 340 h 1021"/>
                <a:gd name="T30" fmla="*/ 340 w 681"/>
                <a:gd name="T31" fmla="*/ 113 h 1021"/>
                <a:gd name="T32" fmla="*/ 227 w 681"/>
                <a:gd name="T33" fmla="*/ 113 h 1021"/>
                <a:gd name="T34" fmla="*/ 227 w 681"/>
                <a:gd name="T35" fmla="*/ 0 h 1021"/>
                <a:gd name="T36" fmla="*/ 0 w 681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1021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C411B272-4563-4B18-9311-FA9AA3ADC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3805"/>
              <a:ext cx="1021" cy="681"/>
            </a:xfrm>
            <a:custGeom>
              <a:avLst/>
              <a:gdLst>
                <a:gd name="T0" fmla="*/ 0 w 1021"/>
                <a:gd name="T1" fmla="*/ 0 h 681"/>
                <a:gd name="T2" fmla="*/ 0 w 1021"/>
                <a:gd name="T3" fmla="*/ 454 h 681"/>
                <a:gd name="T4" fmla="*/ 567 w 1021"/>
                <a:gd name="T5" fmla="*/ 454 h 681"/>
                <a:gd name="T6" fmla="*/ 567 w 1021"/>
                <a:gd name="T7" fmla="*/ 567 h 681"/>
                <a:gd name="T8" fmla="*/ 680 w 1021"/>
                <a:gd name="T9" fmla="*/ 567 h 681"/>
                <a:gd name="T10" fmla="*/ 680 w 1021"/>
                <a:gd name="T11" fmla="*/ 681 h 681"/>
                <a:gd name="T12" fmla="*/ 907 w 1021"/>
                <a:gd name="T13" fmla="*/ 681 h 681"/>
                <a:gd name="T14" fmla="*/ 907 w 1021"/>
                <a:gd name="T15" fmla="*/ 567 h 681"/>
                <a:gd name="T16" fmla="*/ 1021 w 1021"/>
                <a:gd name="T17" fmla="*/ 567 h 681"/>
                <a:gd name="T18" fmla="*/ 1021 w 1021"/>
                <a:gd name="T19" fmla="*/ 114 h 681"/>
                <a:gd name="T20" fmla="*/ 794 w 1021"/>
                <a:gd name="T21" fmla="*/ 114 h 681"/>
                <a:gd name="T22" fmla="*/ 794 w 1021"/>
                <a:gd name="T23" fmla="*/ 0 h 681"/>
                <a:gd name="T24" fmla="*/ 0 w 1021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681">
                  <a:moveTo>
                    <a:pt x="0" y="0"/>
                  </a:move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ACDE8390-B958-48B0-8724-DBB38057A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465"/>
              <a:ext cx="1361" cy="1474"/>
            </a:xfrm>
            <a:custGeom>
              <a:avLst/>
              <a:gdLst>
                <a:gd name="T0" fmla="*/ 0 w 1361"/>
                <a:gd name="T1" fmla="*/ 1134 h 1474"/>
                <a:gd name="T2" fmla="*/ 0 w 1361"/>
                <a:gd name="T3" fmla="*/ 1474 h 1474"/>
                <a:gd name="T4" fmla="*/ 227 w 1361"/>
                <a:gd name="T5" fmla="*/ 1474 h 1474"/>
                <a:gd name="T6" fmla="*/ 227 w 1361"/>
                <a:gd name="T7" fmla="*/ 1247 h 1474"/>
                <a:gd name="T8" fmla="*/ 340 w 1361"/>
                <a:gd name="T9" fmla="*/ 1247 h 1474"/>
                <a:gd name="T10" fmla="*/ 340 w 1361"/>
                <a:gd name="T11" fmla="*/ 1134 h 1474"/>
                <a:gd name="T12" fmla="*/ 454 w 1361"/>
                <a:gd name="T13" fmla="*/ 1134 h 1474"/>
                <a:gd name="T14" fmla="*/ 454 w 1361"/>
                <a:gd name="T15" fmla="*/ 794 h 1474"/>
                <a:gd name="T16" fmla="*/ 1361 w 1361"/>
                <a:gd name="T17" fmla="*/ 794 h 1474"/>
                <a:gd name="T18" fmla="*/ 1361 w 1361"/>
                <a:gd name="T19" fmla="*/ 567 h 1474"/>
                <a:gd name="T20" fmla="*/ 1248 w 1361"/>
                <a:gd name="T21" fmla="*/ 567 h 1474"/>
                <a:gd name="T22" fmla="*/ 1248 w 1361"/>
                <a:gd name="T23" fmla="*/ 227 h 1474"/>
                <a:gd name="T24" fmla="*/ 1134 w 1361"/>
                <a:gd name="T25" fmla="*/ 227 h 1474"/>
                <a:gd name="T26" fmla="*/ 1134 w 1361"/>
                <a:gd name="T27" fmla="*/ 113 h 1474"/>
                <a:gd name="T28" fmla="*/ 1021 w 1361"/>
                <a:gd name="T29" fmla="*/ 113 h 1474"/>
                <a:gd name="T30" fmla="*/ 1021 w 1361"/>
                <a:gd name="T31" fmla="*/ 227 h 1474"/>
                <a:gd name="T32" fmla="*/ 907 w 1361"/>
                <a:gd name="T33" fmla="*/ 227 h 1474"/>
                <a:gd name="T34" fmla="*/ 907 w 1361"/>
                <a:gd name="T35" fmla="*/ 113 h 1474"/>
                <a:gd name="T36" fmla="*/ 794 w 1361"/>
                <a:gd name="T37" fmla="*/ 113 h 1474"/>
                <a:gd name="T38" fmla="*/ 794 w 1361"/>
                <a:gd name="T39" fmla="*/ 227 h 1474"/>
                <a:gd name="T40" fmla="*/ 567 w 1361"/>
                <a:gd name="T41" fmla="*/ 227 h 1474"/>
                <a:gd name="T42" fmla="*/ 567 w 1361"/>
                <a:gd name="T43" fmla="*/ 0 h 1474"/>
                <a:gd name="T44" fmla="*/ 340 w 1361"/>
                <a:gd name="T45" fmla="*/ 0 h 1474"/>
                <a:gd name="T46" fmla="*/ 340 w 1361"/>
                <a:gd name="T47" fmla="*/ 113 h 1474"/>
                <a:gd name="T48" fmla="*/ 227 w 1361"/>
                <a:gd name="T49" fmla="*/ 113 h 1474"/>
                <a:gd name="T50" fmla="*/ 227 w 1361"/>
                <a:gd name="T51" fmla="*/ 680 h 1474"/>
                <a:gd name="T52" fmla="*/ 114 w 1361"/>
                <a:gd name="T53" fmla="*/ 680 h 1474"/>
                <a:gd name="T54" fmla="*/ 114 w 1361"/>
                <a:gd name="T55" fmla="*/ 1134 h 1474"/>
                <a:gd name="T56" fmla="*/ 0 w 1361"/>
                <a:gd name="T57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134"/>
                  </a:moveTo>
                  <a:lnTo>
                    <a:pt x="0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113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CA3CBF9B-8D76-4A1C-83B8-69D9A34C8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134" cy="681"/>
            </a:xfrm>
            <a:custGeom>
              <a:avLst/>
              <a:gdLst>
                <a:gd name="T0" fmla="*/ 1021 w 1134"/>
                <a:gd name="T1" fmla="*/ 114 h 681"/>
                <a:gd name="T2" fmla="*/ 1021 w 1134"/>
                <a:gd name="T3" fmla="*/ 454 h 681"/>
                <a:gd name="T4" fmla="*/ 1134 w 1134"/>
                <a:gd name="T5" fmla="*/ 454 h 681"/>
                <a:gd name="T6" fmla="*/ 1134 w 1134"/>
                <a:gd name="T7" fmla="*/ 567 h 681"/>
                <a:gd name="T8" fmla="*/ 567 w 1134"/>
                <a:gd name="T9" fmla="*/ 567 h 681"/>
                <a:gd name="T10" fmla="*/ 567 w 1134"/>
                <a:gd name="T11" fmla="*/ 681 h 681"/>
                <a:gd name="T12" fmla="*/ 454 w 1134"/>
                <a:gd name="T13" fmla="*/ 681 h 681"/>
                <a:gd name="T14" fmla="*/ 454 w 1134"/>
                <a:gd name="T15" fmla="*/ 567 h 681"/>
                <a:gd name="T16" fmla="*/ 113 w 1134"/>
                <a:gd name="T17" fmla="*/ 567 h 681"/>
                <a:gd name="T18" fmla="*/ 113 w 1134"/>
                <a:gd name="T19" fmla="*/ 340 h 681"/>
                <a:gd name="T20" fmla="*/ 0 w 1134"/>
                <a:gd name="T21" fmla="*/ 340 h 681"/>
                <a:gd name="T22" fmla="*/ 0 w 1134"/>
                <a:gd name="T23" fmla="*/ 227 h 681"/>
                <a:gd name="T24" fmla="*/ 113 w 1134"/>
                <a:gd name="T25" fmla="*/ 227 h 681"/>
                <a:gd name="T26" fmla="*/ 113 w 1134"/>
                <a:gd name="T27" fmla="*/ 0 h 681"/>
                <a:gd name="T28" fmla="*/ 454 w 1134"/>
                <a:gd name="T29" fmla="*/ 0 h 681"/>
                <a:gd name="T30" fmla="*/ 454 w 1134"/>
                <a:gd name="T31" fmla="*/ 114 h 681"/>
                <a:gd name="T32" fmla="*/ 794 w 1134"/>
                <a:gd name="T33" fmla="*/ 114 h 681"/>
                <a:gd name="T34" fmla="*/ 794 w 1134"/>
                <a:gd name="T35" fmla="*/ 0 h 681"/>
                <a:gd name="T36" fmla="*/ 907 w 1134"/>
                <a:gd name="T37" fmla="*/ 0 h 681"/>
                <a:gd name="T38" fmla="*/ 907 w 1134"/>
                <a:gd name="T39" fmla="*/ 114 h 681"/>
                <a:gd name="T40" fmla="*/ 1021 w 1134"/>
                <a:gd name="T4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681">
                  <a:moveTo>
                    <a:pt x="1021" y="114"/>
                  </a:move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5CB63D07-AFA6-4DEE-83C6-75B14CC4B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2898"/>
              <a:ext cx="454" cy="454"/>
            </a:xfrm>
            <a:custGeom>
              <a:avLst/>
              <a:gdLst>
                <a:gd name="T0" fmla="*/ 0 w 454"/>
                <a:gd name="T1" fmla="*/ 227 h 454"/>
                <a:gd name="T2" fmla="*/ 0 w 454"/>
                <a:gd name="T3" fmla="*/ 340 h 454"/>
                <a:gd name="T4" fmla="*/ 114 w 454"/>
                <a:gd name="T5" fmla="*/ 340 h 454"/>
                <a:gd name="T6" fmla="*/ 114 w 454"/>
                <a:gd name="T7" fmla="*/ 454 h 454"/>
                <a:gd name="T8" fmla="*/ 454 w 454"/>
                <a:gd name="T9" fmla="*/ 454 h 454"/>
                <a:gd name="T10" fmla="*/ 454 w 454"/>
                <a:gd name="T11" fmla="*/ 113 h 454"/>
                <a:gd name="T12" fmla="*/ 340 w 454"/>
                <a:gd name="T13" fmla="*/ 113 h 454"/>
                <a:gd name="T14" fmla="*/ 340 w 454"/>
                <a:gd name="T15" fmla="*/ 0 h 454"/>
                <a:gd name="T16" fmla="*/ 114 w 454"/>
                <a:gd name="T17" fmla="*/ 0 h 454"/>
                <a:gd name="T18" fmla="*/ 114 w 454"/>
                <a:gd name="T19" fmla="*/ 227 h 454"/>
                <a:gd name="T20" fmla="*/ 0 w 454"/>
                <a:gd name="T2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EF3932D1-7923-411B-9C98-255538AE9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08" cy="907"/>
            </a:xfrm>
            <a:custGeom>
              <a:avLst/>
              <a:gdLst>
                <a:gd name="T0" fmla="*/ 908 w 908"/>
                <a:gd name="T1" fmla="*/ 0 h 907"/>
                <a:gd name="T2" fmla="*/ 454 w 908"/>
                <a:gd name="T3" fmla="*/ 0 h 907"/>
                <a:gd name="T4" fmla="*/ 454 w 908"/>
                <a:gd name="T5" fmla="*/ 113 h 907"/>
                <a:gd name="T6" fmla="*/ 341 w 908"/>
                <a:gd name="T7" fmla="*/ 113 h 907"/>
                <a:gd name="T8" fmla="*/ 341 w 908"/>
                <a:gd name="T9" fmla="*/ 227 h 907"/>
                <a:gd name="T10" fmla="*/ 114 w 908"/>
                <a:gd name="T11" fmla="*/ 227 h 907"/>
                <a:gd name="T12" fmla="*/ 114 w 908"/>
                <a:gd name="T13" fmla="*/ 567 h 907"/>
                <a:gd name="T14" fmla="*/ 0 w 908"/>
                <a:gd name="T15" fmla="*/ 567 h 907"/>
                <a:gd name="T16" fmla="*/ 0 w 908"/>
                <a:gd name="T17" fmla="*/ 680 h 907"/>
                <a:gd name="T18" fmla="*/ 114 w 908"/>
                <a:gd name="T19" fmla="*/ 680 h 907"/>
                <a:gd name="T20" fmla="*/ 114 w 908"/>
                <a:gd name="T21" fmla="*/ 794 h 907"/>
                <a:gd name="T22" fmla="*/ 0 w 908"/>
                <a:gd name="T23" fmla="*/ 794 h 907"/>
                <a:gd name="T24" fmla="*/ 0 w 908"/>
                <a:gd name="T25" fmla="*/ 907 h 907"/>
                <a:gd name="T26" fmla="*/ 227 w 908"/>
                <a:gd name="T27" fmla="*/ 907 h 907"/>
                <a:gd name="T28" fmla="*/ 227 w 908"/>
                <a:gd name="T29" fmla="*/ 794 h 907"/>
                <a:gd name="T30" fmla="*/ 341 w 908"/>
                <a:gd name="T31" fmla="*/ 794 h 907"/>
                <a:gd name="T32" fmla="*/ 341 w 908"/>
                <a:gd name="T33" fmla="*/ 340 h 907"/>
                <a:gd name="T34" fmla="*/ 681 w 908"/>
                <a:gd name="T35" fmla="*/ 340 h 907"/>
                <a:gd name="T36" fmla="*/ 681 w 908"/>
                <a:gd name="T37" fmla="*/ 227 h 907"/>
                <a:gd name="T38" fmla="*/ 908 w 908"/>
                <a:gd name="T39" fmla="*/ 227 h 907"/>
                <a:gd name="T40" fmla="*/ 908 w 90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907">
                  <a:moveTo>
                    <a:pt x="908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07E8F165-5C54-4F34-8D36-7A454A9D1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444"/>
              <a:ext cx="1021" cy="1248"/>
            </a:xfrm>
            <a:custGeom>
              <a:avLst/>
              <a:gdLst>
                <a:gd name="T0" fmla="*/ 1021 w 1021"/>
                <a:gd name="T1" fmla="*/ 0 h 1248"/>
                <a:gd name="T2" fmla="*/ 794 w 1021"/>
                <a:gd name="T3" fmla="*/ 0 h 1248"/>
                <a:gd name="T4" fmla="*/ 794 w 1021"/>
                <a:gd name="T5" fmla="*/ 114 h 1248"/>
                <a:gd name="T6" fmla="*/ 681 w 1021"/>
                <a:gd name="T7" fmla="*/ 114 h 1248"/>
                <a:gd name="T8" fmla="*/ 681 w 1021"/>
                <a:gd name="T9" fmla="*/ 567 h 1248"/>
                <a:gd name="T10" fmla="*/ 340 w 1021"/>
                <a:gd name="T11" fmla="*/ 567 h 1248"/>
                <a:gd name="T12" fmla="*/ 340 w 1021"/>
                <a:gd name="T13" fmla="*/ 908 h 1248"/>
                <a:gd name="T14" fmla="*/ 227 w 1021"/>
                <a:gd name="T15" fmla="*/ 908 h 1248"/>
                <a:gd name="T16" fmla="*/ 227 w 1021"/>
                <a:gd name="T17" fmla="*/ 1021 h 1248"/>
                <a:gd name="T18" fmla="*/ 114 w 1021"/>
                <a:gd name="T19" fmla="*/ 1021 h 1248"/>
                <a:gd name="T20" fmla="*/ 0 w 1021"/>
                <a:gd name="T21" fmla="*/ 1021 h 1248"/>
                <a:gd name="T22" fmla="*/ 0 w 1021"/>
                <a:gd name="T23" fmla="*/ 1248 h 1248"/>
                <a:gd name="T24" fmla="*/ 227 w 1021"/>
                <a:gd name="T25" fmla="*/ 1248 h 1248"/>
                <a:gd name="T26" fmla="*/ 227 w 1021"/>
                <a:gd name="T27" fmla="*/ 1134 h 1248"/>
                <a:gd name="T28" fmla="*/ 340 w 1021"/>
                <a:gd name="T29" fmla="*/ 1134 h 1248"/>
                <a:gd name="T30" fmla="*/ 340 w 1021"/>
                <a:gd name="T31" fmla="*/ 1248 h 1248"/>
                <a:gd name="T32" fmla="*/ 454 w 1021"/>
                <a:gd name="T33" fmla="*/ 1248 h 1248"/>
                <a:gd name="T34" fmla="*/ 454 w 1021"/>
                <a:gd name="T35" fmla="*/ 1134 h 1248"/>
                <a:gd name="T36" fmla="*/ 567 w 1021"/>
                <a:gd name="T37" fmla="*/ 1134 h 1248"/>
                <a:gd name="T38" fmla="*/ 567 w 1021"/>
                <a:gd name="T39" fmla="*/ 1021 h 1248"/>
                <a:gd name="T40" fmla="*/ 907 w 1021"/>
                <a:gd name="T41" fmla="*/ 1021 h 1248"/>
                <a:gd name="T42" fmla="*/ 907 w 1021"/>
                <a:gd name="T43" fmla="*/ 681 h 1248"/>
                <a:gd name="T44" fmla="*/ 1021 w 1021"/>
                <a:gd name="T45" fmla="*/ 681 h 1248"/>
                <a:gd name="T46" fmla="*/ 1021 w 1021"/>
                <a:gd name="T47" fmla="*/ 567 h 1248"/>
                <a:gd name="T48" fmla="*/ 907 w 1021"/>
                <a:gd name="T49" fmla="*/ 567 h 1248"/>
                <a:gd name="T50" fmla="*/ 907 w 1021"/>
                <a:gd name="T51" fmla="*/ 454 h 1248"/>
                <a:gd name="T52" fmla="*/ 1021 w 1021"/>
                <a:gd name="T53" fmla="*/ 454 h 1248"/>
                <a:gd name="T54" fmla="*/ 1021 w 1021"/>
                <a:gd name="T5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248">
                  <a:moveTo>
                    <a:pt x="1021" y="0"/>
                  </a:moveTo>
                  <a:lnTo>
                    <a:pt x="794" y="0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BACF9166-E67E-4C70-A0DE-C1FC2A5CE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44"/>
              <a:ext cx="1247" cy="1588"/>
            </a:xfrm>
            <a:custGeom>
              <a:avLst/>
              <a:gdLst>
                <a:gd name="T0" fmla="*/ 680 w 1247"/>
                <a:gd name="T1" fmla="*/ 0 h 1588"/>
                <a:gd name="T2" fmla="*/ 567 w 1247"/>
                <a:gd name="T3" fmla="*/ 0 h 1588"/>
                <a:gd name="T4" fmla="*/ 567 w 1247"/>
                <a:gd name="T5" fmla="*/ 114 h 1588"/>
                <a:gd name="T6" fmla="*/ 340 w 1247"/>
                <a:gd name="T7" fmla="*/ 114 h 1588"/>
                <a:gd name="T8" fmla="*/ 340 w 1247"/>
                <a:gd name="T9" fmla="*/ 227 h 1588"/>
                <a:gd name="T10" fmla="*/ 0 w 1247"/>
                <a:gd name="T11" fmla="*/ 227 h 1588"/>
                <a:gd name="T12" fmla="*/ 0 w 1247"/>
                <a:gd name="T13" fmla="*/ 454 h 1588"/>
                <a:gd name="T14" fmla="*/ 226 w 1247"/>
                <a:gd name="T15" fmla="*/ 454 h 1588"/>
                <a:gd name="T16" fmla="*/ 226 w 1247"/>
                <a:gd name="T17" fmla="*/ 567 h 1588"/>
                <a:gd name="T18" fmla="*/ 340 w 1247"/>
                <a:gd name="T19" fmla="*/ 567 h 1588"/>
                <a:gd name="T20" fmla="*/ 340 w 1247"/>
                <a:gd name="T21" fmla="*/ 794 h 1588"/>
                <a:gd name="T22" fmla="*/ 453 w 1247"/>
                <a:gd name="T23" fmla="*/ 794 h 1588"/>
                <a:gd name="T24" fmla="*/ 453 w 1247"/>
                <a:gd name="T25" fmla="*/ 908 h 1588"/>
                <a:gd name="T26" fmla="*/ 567 w 1247"/>
                <a:gd name="T27" fmla="*/ 908 h 1588"/>
                <a:gd name="T28" fmla="*/ 567 w 1247"/>
                <a:gd name="T29" fmla="*/ 1248 h 1588"/>
                <a:gd name="T30" fmla="*/ 680 w 1247"/>
                <a:gd name="T31" fmla="*/ 1248 h 1588"/>
                <a:gd name="T32" fmla="*/ 680 w 1247"/>
                <a:gd name="T33" fmla="*/ 1361 h 1588"/>
                <a:gd name="T34" fmla="*/ 907 w 1247"/>
                <a:gd name="T35" fmla="*/ 1361 h 1588"/>
                <a:gd name="T36" fmla="*/ 907 w 1247"/>
                <a:gd name="T37" fmla="*/ 1475 h 1588"/>
                <a:gd name="T38" fmla="*/ 1134 w 1247"/>
                <a:gd name="T39" fmla="*/ 1475 h 1588"/>
                <a:gd name="T40" fmla="*/ 1134 w 1247"/>
                <a:gd name="T41" fmla="*/ 1588 h 1588"/>
                <a:gd name="T42" fmla="*/ 1247 w 1247"/>
                <a:gd name="T43" fmla="*/ 1588 h 1588"/>
                <a:gd name="T44" fmla="*/ 1247 w 1247"/>
                <a:gd name="T45" fmla="*/ 1248 h 1588"/>
                <a:gd name="T46" fmla="*/ 1134 w 1247"/>
                <a:gd name="T47" fmla="*/ 1248 h 1588"/>
                <a:gd name="T48" fmla="*/ 1134 w 1247"/>
                <a:gd name="T49" fmla="*/ 681 h 1588"/>
                <a:gd name="T50" fmla="*/ 1020 w 1247"/>
                <a:gd name="T51" fmla="*/ 681 h 1588"/>
                <a:gd name="T52" fmla="*/ 1020 w 1247"/>
                <a:gd name="T53" fmla="*/ 227 h 1588"/>
                <a:gd name="T54" fmla="*/ 907 w 1247"/>
                <a:gd name="T55" fmla="*/ 227 h 1588"/>
                <a:gd name="T56" fmla="*/ 907 w 1247"/>
                <a:gd name="T57" fmla="*/ 114 h 1588"/>
                <a:gd name="T58" fmla="*/ 680 w 1247"/>
                <a:gd name="T59" fmla="*/ 114 h 1588"/>
                <a:gd name="T60" fmla="*/ 680 w 1247"/>
                <a:gd name="T61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58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134" y="1475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248"/>
                  </a:lnTo>
                  <a:lnTo>
                    <a:pt x="1134" y="1248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88D5A8F1-3A76-409C-AC17-5D794830D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537"/>
              <a:ext cx="1020" cy="1928"/>
            </a:xfrm>
            <a:custGeom>
              <a:avLst/>
              <a:gdLst>
                <a:gd name="T0" fmla="*/ 1020 w 1020"/>
                <a:gd name="T1" fmla="*/ 1474 h 1928"/>
                <a:gd name="T2" fmla="*/ 1020 w 1020"/>
                <a:gd name="T3" fmla="*/ 1815 h 1928"/>
                <a:gd name="T4" fmla="*/ 907 w 1020"/>
                <a:gd name="T5" fmla="*/ 1815 h 1928"/>
                <a:gd name="T6" fmla="*/ 907 w 1020"/>
                <a:gd name="T7" fmla="*/ 1928 h 1928"/>
                <a:gd name="T8" fmla="*/ 680 w 1020"/>
                <a:gd name="T9" fmla="*/ 1928 h 1928"/>
                <a:gd name="T10" fmla="*/ 680 w 1020"/>
                <a:gd name="T11" fmla="*/ 1588 h 1928"/>
                <a:gd name="T12" fmla="*/ 565 w 1020"/>
                <a:gd name="T13" fmla="*/ 1583 h 1928"/>
                <a:gd name="T14" fmla="*/ 567 w 1020"/>
                <a:gd name="T15" fmla="*/ 794 h 1928"/>
                <a:gd name="T16" fmla="*/ 340 w 1020"/>
                <a:gd name="T17" fmla="*/ 794 h 1928"/>
                <a:gd name="T18" fmla="*/ 340 w 1020"/>
                <a:gd name="T19" fmla="*/ 567 h 1928"/>
                <a:gd name="T20" fmla="*/ 227 w 1020"/>
                <a:gd name="T21" fmla="*/ 567 h 1928"/>
                <a:gd name="T22" fmla="*/ 227 w 1020"/>
                <a:gd name="T23" fmla="*/ 454 h 1928"/>
                <a:gd name="T24" fmla="*/ 113 w 1020"/>
                <a:gd name="T25" fmla="*/ 454 h 1928"/>
                <a:gd name="T26" fmla="*/ 113 w 1020"/>
                <a:gd name="T27" fmla="*/ 340 h 1928"/>
                <a:gd name="T28" fmla="*/ 0 w 1020"/>
                <a:gd name="T29" fmla="*/ 340 h 1928"/>
                <a:gd name="T30" fmla="*/ 0 w 1020"/>
                <a:gd name="T31" fmla="*/ 114 h 1928"/>
                <a:gd name="T32" fmla="*/ 113 w 1020"/>
                <a:gd name="T33" fmla="*/ 114 h 1928"/>
                <a:gd name="T34" fmla="*/ 113 w 1020"/>
                <a:gd name="T35" fmla="*/ 0 h 1928"/>
                <a:gd name="T36" fmla="*/ 227 w 1020"/>
                <a:gd name="T37" fmla="*/ 0 h 1928"/>
                <a:gd name="T38" fmla="*/ 227 w 1020"/>
                <a:gd name="T39" fmla="*/ 114 h 1928"/>
                <a:gd name="T40" fmla="*/ 340 w 1020"/>
                <a:gd name="T41" fmla="*/ 114 h 1928"/>
                <a:gd name="T42" fmla="*/ 340 w 1020"/>
                <a:gd name="T43" fmla="*/ 340 h 1928"/>
                <a:gd name="T44" fmla="*/ 453 w 1020"/>
                <a:gd name="T45" fmla="*/ 340 h 1928"/>
                <a:gd name="T46" fmla="*/ 453 w 1020"/>
                <a:gd name="T47" fmla="*/ 454 h 1928"/>
                <a:gd name="T48" fmla="*/ 567 w 1020"/>
                <a:gd name="T49" fmla="*/ 454 h 1928"/>
                <a:gd name="T50" fmla="*/ 567 w 1020"/>
                <a:gd name="T51" fmla="*/ 567 h 1928"/>
                <a:gd name="T52" fmla="*/ 680 w 1020"/>
                <a:gd name="T53" fmla="*/ 567 h 1928"/>
                <a:gd name="T54" fmla="*/ 680 w 1020"/>
                <a:gd name="T55" fmla="*/ 681 h 1928"/>
                <a:gd name="T56" fmla="*/ 794 w 1020"/>
                <a:gd name="T57" fmla="*/ 681 h 1928"/>
                <a:gd name="T58" fmla="*/ 794 w 1020"/>
                <a:gd name="T59" fmla="*/ 1248 h 1928"/>
                <a:gd name="T60" fmla="*/ 907 w 1020"/>
                <a:gd name="T61" fmla="*/ 1248 h 1928"/>
                <a:gd name="T62" fmla="*/ 907 w 1020"/>
                <a:gd name="T63" fmla="*/ 1474 h 1928"/>
                <a:gd name="T64" fmla="*/ 1020 w 1020"/>
                <a:gd name="T65" fmla="*/ 1474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928">
                  <a:moveTo>
                    <a:pt x="1020" y="1474"/>
                  </a:moveTo>
                  <a:lnTo>
                    <a:pt x="1020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680" y="1928"/>
                  </a:lnTo>
                  <a:lnTo>
                    <a:pt x="680" y="1588"/>
                  </a:lnTo>
                  <a:lnTo>
                    <a:pt x="565" y="1583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474"/>
                  </a:lnTo>
                  <a:lnTo>
                    <a:pt x="102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11178863-995A-41D0-B68E-D3AF67738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877"/>
              <a:ext cx="794" cy="1134"/>
            </a:xfrm>
            <a:custGeom>
              <a:avLst/>
              <a:gdLst>
                <a:gd name="T0" fmla="*/ 227 w 794"/>
                <a:gd name="T1" fmla="*/ 0 h 1134"/>
                <a:gd name="T2" fmla="*/ 227 w 794"/>
                <a:gd name="T3" fmla="*/ 227 h 1134"/>
                <a:gd name="T4" fmla="*/ 0 w 794"/>
                <a:gd name="T5" fmla="*/ 227 h 1134"/>
                <a:gd name="T6" fmla="*/ 0 w 794"/>
                <a:gd name="T7" fmla="*/ 341 h 1134"/>
                <a:gd name="T8" fmla="*/ 114 w 794"/>
                <a:gd name="T9" fmla="*/ 341 h 1134"/>
                <a:gd name="T10" fmla="*/ 114 w 794"/>
                <a:gd name="T11" fmla="*/ 908 h 1134"/>
                <a:gd name="T12" fmla="*/ 227 w 794"/>
                <a:gd name="T13" fmla="*/ 908 h 1134"/>
                <a:gd name="T14" fmla="*/ 227 w 794"/>
                <a:gd name="T15" fmla="*/ 1134 h 1134"/>
                <a:gd name="T16" fmla="*/ 681 w 794"/>
                <a:gd name="T17" fmla="*/ 1134 h 1134"/>
                <a:gd name="T18" fmla="*/ 681 w 794"/>
                <a:gd name="T19" fmla="*/ 681 h 1134"/>
                <a:gd name="T20" fmla="*/ 794 w 794"/>
                <a:gd name="T21" fmla="*/ 681 h 1134"/>
                <a:gd name="T22" fmla="*/ 794 w 794"/>
                <a:gd name="T23" fmla="*/ 114 h 1134"/>
                <a:gd name="T24" fmla="*/ 454 w 794"/>
                <a:gd name="T25" fmla="*/ 114 h 1134"/>
                <a:gd name="T26" fmla="*/ 454 w 794"/>
                <a:gd name="T27" fmla="*/ 0 h 1134"/>
                <a:gd name="T28" fmla="*/ 227 w 794"/>
                <a:gd name="T2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1134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681" y="113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AAA3BDD1-0800-4533-AEE2-A308B94E9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51"/>
              <a:ext cx="1021" cy="567"/>
            </a:xfrm>
            <a:custGeom>
              <a:avLst/>
              <a:gdLst>
                <a:gd name="T0" fmla="*/ 1021 w 1021"/>
                <a:gd name="T1" fmla="*/ 113 h 567"/>
                <a:gd name="T2" fmla="*/ 680 w 1021"/>
                <a:gd name="T3" fmla="*/ 113 h 567"/>
                <a:gd name="T4" fmla="*/ 680 w 1021"/>
                <a:gd name="T5" fmla="*/ 0 h 567"/>
                <a:gd name="T6" fmla="*/ 0 w 1021"/>
                <a:gd name="T7" fmla="*/ 0 h 567"/>
                <a:gd name="T8" fmla="*/ 0 w 1021"/>
                <a:gd name="T9" fmla="*/ 113 h 567"/>
                <a:gd name="T10" fmla="*/ 113 w 1021"/>
                <a:gd name="T11" fmla="*/ 113 h 567"/>
                <a:gd name="T12" fmla="*/ 113 w 1021"/>
                <a:gd name="T13" fmla="*/ 226 h 567"/>
                <a:gd name="T14" fmla="*/ 227 w 1021"/>
                <a:gd name="T15" fmla="*/ 226 h 567"/>
                <a:gd name="T16" fmla="*/ 227 w 1021"/>
                <a:gd name="T17" fmla="*/ 340 h 567"/>
                <a:gd name="T18" fmla="*/ 567 w 1021"/>
                <a:gd name="T19" fmla="*/ 340 h 567"/>
                <a:gd name="T20" fmla="*/ 567 w 1021"/>
                <a:gd name="T21" fmla="*/ 567 h 567"/>
                <a:gd name="T22" fmla="*/ 794 w 1021"/>
                <a:gd name="T23" fmla="*/ 567 h 567"/>
                <a:gd name="T24" fmla="*/ 794 w 1021"/>
                <a:gd name="T25" fmla="*/ 340 h 567"/>
                <a:gd name="T26" fmla="*/ 907 w 1021"/>
                <a:gd name="T27" fmla="*/ 340 h 567"/>
                <a:gd name="T28" fmla="*/ 907 w 1021"/>
                <a:gd name="T29" fmla="*/ 226 h 567"/>
                <a:gd name="T30" fmla="*/ 1021 w 1021"/>
                <a:gd name="T31" fmla="*/ 226 h 567"/>
                <a:gd name="T32" fmla="*/ 1021 w 1021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567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1922F17E-FACA-4537-9824-69D258A3E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24"/>
              <a:ext cx="1020" cy="1474"/>
            </a:xfrm>
            <a:custGeom>
              <a:avLst/>
              <a:gdLst>
                <a:gd name="T0" fmla="*/ 680 w 1020"/>
                <a:gd name="T1" fmla="*/ 0 h 1474"/>
                <a:gd name="T2" fmla="*/ 453 w 1020"/>
                <a:gd name="T3" fmla="*/ 0 h 1474"/>
                <a:gd name="T4" fmla="*/ 453 w 1020"/>
                <a:gd name="T5" fmla="*/ 227 h 1474"/>
                <a:gd name="T6" fmla="*/ 340 w 1020"/>
                <a:gd name="T7" fmla="*/ 227 h 1474"/>
                <a:gd name="T8" fmla="*/ 340 w 1020"/>
                <a:gd name="T9" fmla="*/ 340 h 1474"/>
                <a:gd name="T10" fmla="*/ 227 w 1020"/>
                <a:gd name="T11" fmla="*/ 340 h 1474"/>
                <a:gd name="T12" fmla="*/ 227 w 1020"/>
                <a:gd name="T13" fmla="*/ 453 h 1474"/>
                <a:gd name="T14" fmla="*/ 113 w 1020"/>
                <a:gd name="T15" fmla="*/ 453 h 1474"/>
                <a:gd name="T16" fmla="*/ 113 w 1020"/>
                <a:gd name="T17" fmla="*/ 680 h 1474"/>
                <a:gd name="T18" fmla="*/ 113 w 1020"/>
                <a:gd name="T19" fmla="*/ 794 h 1474"/>
                <a:gd name="T20" fmla="*/ 0 w 1020"/>
                <a:gd name="T21" fmla="*/ 794 h 1474"/>
                <a:gd name="T22" fmla="*/ 0 w 1020"/>
                <a:gd name="T23" fmla="*/ 907 h 1474"/>
                <a:gd name="T24" fmla="*/ 227 w 1020"/>
                <a:gd name="T25" fmla="*/ 907 h 1474"/>
                <a:gd name="T26" fmla="*/ 227 w 1020"/>
                <a:gd name="T27" fmla="*/ 1020 h 1474"/>
                <a:gd name="T28" fmla="*/ 340 w 1020"/>
                <a:gd name="T29" fmla="*/ 1020 h 1474"/>
                <a:gd name="T30" fmla="*/ 340 w 1020"/>
                <a:gd name="T31" fmla="*/ 1134 h 1474"/>
                <a:gd name="T32" fmla="*/ 567 w 1020"/>
                <a:gd name="T33" fmla="*/ 1134 h 1474"/>
                <a:gd name="T34" fmla="*/ 567 w 1020"/>
                <a:gd name="T35" fmla="*/ 1247 h 1474"/>
                <a:gd name="T36" fmla="*/ 680 w 1020"/>
                <a:gd name="T37" fmla="*/ 1247 h 1474"/>
                <a:gd name="T38" fmla="*/ 680 w 1020"/>
                <a:gd name="T39" fmla="*/ 1474 h 1474"/>
                <a:gd name="T40" fmla="*/ 907 w 1020"/>
                <a:gd name="T41" fmla="*/ 1474 h 1474"/>
                <a:gd name="T42" fmla="*/ 907 w 1020"/>
                <a:gd name="T43" fmla="*/ 1361 h 1474"/>
                <a:gd name="T44" fmla="*/ 1020 w 1020"/>
                <a:gd name="T45" fmla="*/ 1361 h 1474"/>
                <a:gd name="T46" fmla="*/ 1020 w 1020"/>
                <a:gd name="T47" fmla="*/ 1134 h 1474"/>
                <a:gd name="T48" fmla="*/ 907 w 1020"/>
                <a:gd name="T49" fmla="*/ 1134 h 1474"/>
                <a:gd name="T50" fmla="*/ 907 w 1020"/>
                <a:gd name="T51" fmla="*/ 907 h 1474"/>
                <a:gd name="T52" fmla="*/ 1020 w 1020"/>
                <a:gd name="T53" fmla="*/ 907 h 1474"/>
                <a:gd name="T54" fmla="*/ 1020 w 1020"/>
                <a:gd name="T55" fmla="*/ 680 h 1474"/>
                <a:gd name="T56" fmla="*/ 907 w 1020"/>
                <a:gd name="T57" fmla="*/ 680 h 1474"/>
                <a:gd name="T58" fmla="*/ 907 w 1020"/>
                <a:gd name="T59" fmla="*/ 340 h 1474"/>
                <a:gd name="T60" fmla="*/ 794 w 1020"/>
                <a:gd name="T61" fmla="*/ 340 h 1474"/>
                <a:gd name="T62" fmla="*/ 680 w 1020"/>
                <a:gd name="T63" fmla="*/ 340 h 1474"/>
                <a:gd name="T64" fmla="*/ 680 w 1020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474">
                  <a:moveTo>
                    <a:pt x="68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F612368A-7636-4C8B-8F1E-650B9D0DE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424"/>
              <a:ext cx="1247" cy="1134"/>
            </a:xfrm>
            <a:custGeom>
              <a:avLst/>
              <a:gdLst>
                <a:gd name="T0" fmla="*/ 1247 w 1247"/>
                <a:gd name="T1" fmla="*/ 0 h 1134"/>
                <a:gd name="T2" fmla="*/ 1134 w 1247"/>
                <a:gd name="T3" fmla="*/ 0 h 1134"/>
                <a:gd name="T4" fmla="*/ 1134 w 1247"/>
                <a:gd name="T5" fmla="*/ 113 h 1134"/>
                <a:gd name="T6" fmla="*/ 1021 w 1247"/>
                <a:gd name="T7" fmla="*/ 113 h 1134"/>
                <a:gd name="T8" fmla="*/ 1021 w 1247"/>
                <a:gd name="T9" fmla="*/ 227 h 1134"/>
                <a:gd name="T10" fmla="*/ 794 w 1247"/>
                <a:gd name="T11" fmla="*/ 227 h 1134"/>
                <a:gd name="T12" fmla="*/ 794 w 1247"/>
                <a:gd name="T13" fmla="*/ 340 h 1134"/>
                <a:gd name="T14" fmla="*/ 454 w 1247"/>
                <a:gd name="T15" fmla="*/ 340 h 1134"/>
                <a:gd name="T16" fmla="*/ 454 w 1247"/>
                <a:gd name="T17" fmla="*/ 453 h 1134"/>
                <a:gd name="T18" fmla="*/ 340 w 1247"/>
                <a:gd name="T19" fmla="*/ 453 h 1134"/>
                <a:gd name="T20" fmla="*/ 340 w 1247"/>
                <a:gd name="T21" fmla="*/ 567 h 1134"/>
                <a:gd name="T22" fmla="*/ 227 w 1247"/>
                <a:gd name="T23" fmla="*/ 567 h 1134"/>
                <a:gd name="T24" fmla="*/ 227 w 1247"/>
                <a:gd name="T25" fmla="*/ 794 h 1134"/>
                <a:gd name="T26" fmla="*/ 0 w 1247"/>
                <a:gd name="T27" fmla="*/ 794 h 1134"/>
                <a:gd name="T28" fmla="*/ 0 w 1247"/>
                <a:gd name="T29" fmla="*/ 1020 h 1134"/>
                <a:gd name="T30" fmla="*/ 227 w 1247"/>
                <a:gd name="T31" fmla="*/ 1020 h 1134"/>
                <a:gd name="T32" fmla="*/ 227 w 1247"/>
                <a:gd name="T33" fmla="*/ 1134 h 1134"/>
                <a:gd name="T34" fmla="*/ 454 w 1247"/>
                <a:gd name="T35" fmla="*/ 1134 h 1134"/>
                <a:gd name="T36" fmla="*/ 454 w 1247"/>
                <a:gd name="T37" fmla="*/ 1020 h 1134"/>
                <a:gd name="T38" fmla="*/ 567 w 1247"/>
                <a:gd name="T39" fmla="*/ 1020 h 1134"/>
                <a:gd name="T40" fmla="*/ 567 w 1247"/>
                <a:gd name="T41" fmla="*/ 907 h 1134"/>
                <a:gd name="T42" fmla="*/ 794 w 1247"/>
                <a:gd name="T43" fmla="*/ 907 h 1134"/>
                <a:gd name="T44" fmla="*/ 794 w 1247"/>
                <a:gd name="T45" fmla="*/ 794 h 1134"/>
                <a:gd name="T46" fmla="*/ 907 w 1247"/>
                <a:gd name="T47" fmla="*/ 794 h 1134"/>
                <a:gd name="T48" fmla="*/ 907 w 1247"/>
                <a:gd name="T49" fmla="*/ 453 h 1134"/>
                <a:gd name="T50" fmla="*/ 1021 w 1247"/>
                <a:gd name="T51" fmla="*/ 453 h 1134"/>
                <a:gd name="T52" fmla="*/ 1021 w 1247"/>
                <a:gd name="T53" fmla="*/ 340 h 1134"/>
                <a:gd name="T54" fmla="*/ 1134 w 1247"/>
                <a:gd name="T55" fmla="*/ 340 h 1134"/>
                <a:gd name="T56" fmla="*/ 1134 w 1247"/>
                <a:gd name="T57" fmla="*/ 227 h 1134"/>
                <a:gd name="T58" fmla="*/ 1247 w 1247"/>
                <a:gd name="T59" fmla="*/ 227 h 1134"/>
                <a:gd name="T60" fmla="*/ 1247 w 1247"/>
                <a:gd name="T6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134">
                  <a:moveTo>
                    <a:pt x="124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0D8C4ED4-4D68-41B0-9B8B-A5982F35F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084"/>
              <a:ext cx="794" cy="680"/>
            </a:xfrm>
            <a:custGeom>
              <a:avLst/>
              <a:gdLst>
                <a:gd name="T0" fmla="*/ 567 w 794"/>
                <a:gd name="T1" fmla="*/ 113 h 680"/>
                <a:gd name="T2" fmla="*/ 567 w 794"/>
                <a:gd name="T3" fmla="*/ 226 h 680"/>
                <a:gd name="T4" fmla="*/ 794 w 794"/>
                <a:gd name="T5" fmla="*/ 226 h 680"/>
                <a:gd name="T6" fmla="*/ 794 w 794"/>
                <a:gd name="T7" fmla="*/ 453 h 680"/>
                <a:gd name="T8" fmla="*/ 681 w 794"/>
                <a:gd name="T9" fmla="*/ 453 h 680"/>
                <a:gd name="T10" fmla="*/ 681 w 794"/>
                <a:gd name="T11" fmla="*/ 567 h 680"/>
                <a:gd name="T12" fmla="*/ 454 w 794"/>
                <a:gd name="T13" fmla="*/ 567 h 680"/>
                <a:gd name="T14" fmla="*/ 454 w 794"/>
                <a:gd name="T15" fmla="*/ 680 h 680"/>
                <a:gd name="T16" fmla="*/ 0 w 794"/>
                <a:gd name="T17" fmla="*/ 680 h 680"/>
                <a:gd name="T18" fmla="*/ 0 w 794"/>
                <a:gd name="T19" fmla="*/ 113 h 680"/>
                <a:gd name="T20" fmla="*/ 227 w 794"/>
                <a:gd name="T21" fmla="*/ 113 h 680"/>
                <a:gd name="T22" fmla="*/ 227 w 794"/>
                <a:gd name="T23" fmla="*/ 0 h 680"/>
                <a:gd name="T24" fmla="*/ 454 w 794"/>
                <a:gd name="T25" fmla="*/ 0 h 680"/>
                <a:gd name="T26" fmla="*/ 454 w 794"/>
                <a:gd name="T27" fmla="*/ 113 h 680"/>
                <a:gd name="T28" fmla="*/ 567 w 794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680">
                  <a:moveTo>
                    <a:pt x="567" y="113"/>
                  </a:moveTo>
                  <a:lnTo>
                    <a:pt x="567" y="226"/>
                  </a:lnTo>
                  <a:lnTo>
                    <a:pt x="794" y="226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45AD34E3-BD53-4DB4-81C6-64B321E84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630"/>
              <a:ext cx="1475" cy="1134"/>
            </a:xfrm>
            <a:custGeom>
              <a:avLst/>
              <a:gdLst>
                <a:gd name="T0" fmla="*/ 454 w 1475"/>
                <a:gd name="T1" fmla="*/ 0 h 1134"/>
                <a:gd name="T2" fmla="*/ 114 w 1475"/>
                <a:gd name="T3" fmla="*/ 0 h 1134"/>
                <a:gd name="T4" fmla="*/ 114 w 1475"/>
                <a:gd name="T5" fmla="*/ 113 h 1134"/>
                <a:gd name="T6" fmla="*/ 0 w 1475"/>
                <a:gd name="T7" fmla="*/ 113 h 1134"/>
                <a:gd name="T8" fmla="*/ 0 w 1475"/>
                <a:gd name="T9" fmla="*/ 340 h 1134"/>
                <a:gd name="T10" fmla="*/ 114 w 1475"/>
                <a:gd name="T11" fmla="*/ 340 h 1134"/>
                <a:gd name="T12" fmla="*/ 114 w 1475"/>
                <a:gd name="T13" fmla="*/ 454 h 1134"/>
                <a:gd name="T14" fmla="*/ 227 w 1475"/>
                <a:gd name="T15" fmla="*/ 454 h 1134"/>
                <a:gd name="T16" fmla="*/ 227 w 1475"/>
                <a:gd name="T17" fmla="*/ 567 h 1134"/>
                <a:gd name="T18" fmla="*/ 114 w 1475"/>
                <a:gd name="T19" fmla="*/ 567 h 1134"/>
                <a:gd name="T20" fmla="*/ 114 w 1475"/>
                <a:gd name="T21" fmla="*/ 1021 h 1134"/>
                <a:gd name="T22" fmla="*/ 567 w 1475"/>
                <a:gd name="T23" fmla="*/ 1021 h 1134"/>
                <a:gd name="T24" fmla="*/ 567 w 1475"/>
                <a:gd name="T25" fmla="*/ 1134 h 1134"/>
                <a:gd name="T26" fmla="*/ 794 w 1475"/>
                <a:gd name="T27" fmla="*/ 1134 h 1134"/>
                <a:gd name="T28" fmla="*/ 794 w 1475"/>
                <a:gd name="T29" fmla="*/ 567 h 1134"/>
                <a:gd name="T30" fmla="*/ 1021 w 1475"/>
                <a:gd name="T31" fmla="*/ 567 h 1134"/>
                <a:gd name="T32" fmla="*/ 1021 w 1475"/>
                <a:gd name="T33" fmla="*/ 454 h 1134"/>
                <a:gd name="T34" fmla="*/ 1248 w 1475"/>
                <a:gd name="T35" fmla="*/ 454 h 1134"/>
                <a:gd name="T36" fmla="*/ 1248 w 1475"/>
                <a:gd name="T37" fmla="*/ 567 h 1134"/>
                <a:gd name="T38" fmla="*/ 1361 w 1475"/>
                <a:gd name="T39" fmla="*/ 567 h 1134"/>
                <a:gd name="T40" fmla="*/ 1361 w 1475"/>
                <a:gd name="T41" fmla="*/ 680 h 1134"/>
                <a:gd name="T42" fmla="*/ 1475 w 1475"/>
                <a:gd name="T43" fmla="*/ 680 h 1134"/>
                <a:gd name="T44" fmla="*/ 1475 w 1475"/>
                <a:gd name="T45" fmla="*/ 340 h 1134"/>
                <a:gd name="T46" fmla="*/ 1134 w 1475"/>
                <a:gd name="T47" fmla="*/ 340 h 1134"/>
                <a:gd name="T48" fmla="*/ 1134 w 1475"/>
                <a:gd name="T49" fmla="*/ 113 h 1134"/>
                <a:gd name="T50" fmla="*/ 454 w 1475"/>
                <a:gd name="T51" fmla="*/ 113 h 1134"/>
                <a:gd name="T52" fmla="*/ 454 w 1475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75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248" y="454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475" y="680"/>
                  </a:lnTo>
                  <a:lnTo>
                    <a:pt x="1475" y="340"/>
                  </a:lnTo>
                  <a:lnTo>
                    <a:pt x="1134" y="340"/>
                  </a:lnTo>
                  <a:lnTo>
                    <a:pt x="1134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6B78BC98-E7E1-4B71-9DB1-5429ADB7A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588 w 1701"/>
                <a:gd name="T1" fmla="*/ 114 h 1701"/>
                <a:gd name="T2" fmla="*/ 1474 w 1701"/>
                <a:gd name="T3" fmla="*/ 114 h 1701"/>
                <a:gd name="T4" fmla="*/ 1474 w 1701"/>
                <a:gd name="T5" fmla="*/ 0 h 1701"/>
                <a:gd name="T6" fmla="*/ 1248 w 1701"/>
                <a:gd name="T7" fmla="*/ 0 h 1701"/>
                <a:gd name="T8" fmla="*/ 1248 w 1701"/>
                <a:gd name="T9" fmla="*/ 227 h 1701"/>
                <a:gd name="T10" fmla="*/ 1134 w 1701"/>
                <a:gd name="T11" fmla="*/ 227 h 1701"/>
                <a:gd name="T12" fmla="*/ 1134 w 1701"/>
                <a:gd name="T13" fmla="*/ 454 h 1701"/>
                <a:gd name="T14" fmla="*/ 907 w 1701"/>
                <a:gd name="T15" fmla="*/ 454 h 1701"/>
                <a:gd name="T16" fmla="*/ 907 w 1701"/>
                <a:gd name="T17" fmla="*/ 567 h 1701"/>
                <a:gd name="T18" fmla="*/ 454 w 1701"/>
                <a:gd name="T19" fmla="*/ 567 h 1701"/>
                <a:gd name="T20" fmla="*/ 227 w 1701"/>
                <a:gd name="T21" fmla="*/ 567 h 1701"/>
                <a:gd name="T22" fmla="*/ 227 w 1701"/>
                <a:gd name="T23" fmla="*/ 1021 h 1701"/>
                <a:gd name="T24" fmla="*/ 114 w 1701"/>
                <a:gd name="T25" fmla="*/ 1021 h 1701"/>
                <a:gd name="T26" fmla="*/ 114 w 1701"/>
                <a:gd name="T27" fmla="*/ 1361 h 1701"/>
                <a:gd name="T28" fmla="*/ 0 w 1701"/>
                <a:gd name="T29" fmla="*/ 1361 h 1701"/>
                <a:gd name="T30" fmla="*/ 0 w 1701"/>
                <a:gd name="T31" fmla="*/ 1588 h 1701"/>
                <a:gd name="T32" fmla="*/ 114 w 1701"/>
                <a:gd name="T33" fmla="*/ 1588 h 1701"/>
                <a:gd name="T34" fmla="*/ 227 w 1701"/>
                <a:gd name="T35" fmla="*/ 1588 h 1701"/>
                <a:gd name="T36" fmla="*/ 227 w 1701"/>
                <a:gd name="T37" fmla="*/ 1361 h 1701"/>
                <a:gd name="T38" fmla="*/ 340 w 1701"/>
                <a:gd name="T39" fmla="*/ 1361 h 1701"/>
                <a:gd name="T40" fmla="*/ 340 w 1701"/>
                <a:gd name="T41" fmla="*/ 1474 h 1701"/>
                <a:gd name="T42" fmla="*/ 454 w 1701"/>
                <a:gd name="T43" fmla="*/ 1474 h 1701"/>
                <a:gd name="T44" fmla="*/ 454 w 1701"/>
                <a:gd name="T45" fmla="*/ 1248 h 1701"/>
                <a:gd name="T46" fmla="*/ 567 w 1701"/>
                <a:gd name="T47" fmla="*/ 1248 h 1701"/>
                <a:gd name="T48" fmla="*/ 567 w 1701"/>
                <a:gd name="T49" fmla="*/ 1134 h 1701"/>
                <a:gd name="T50" fmla="*/ 681 w 1701"/>
                <a:gd name="T51" fmla="*/ 1134 h 1701"/>
                <a:gd name="T52" fmla="*/ 681 w 1701"/>
                <a:gd name="T53" fmla="*/ 1248 h 1701"/>
                <a:gd name="T54" fmla="*/ 794 w 1701"/>
                <a:gd name="T55" fmla="*/ 1248 h 1701"/>
                <a:gd name="T56" fmla="*/ 794 w 1701"/>
                <a:gd name="T57" fmla="*/ 1474 h 1701"/>
                <a:gd name="T58" fmla="*/ 907 w 1701"/>
                <a:gd name="T59" fmla="*/ 1474 h 1701"/>
                <a:gd name="T60" fmla="*/ 907 w 1701"/>
                <a:gd name="T61" fmla="*/ 1588 h 1701"/>
                <a:gd name="T62" fmla="*/ 1021 w 1701"/>
                <a:gd name="T63" fmla="*/ 1588 h 1701"/>
                <a:gd name="T64" fmla="*/ 1021 w 1701"/>
                <a:gd name="T65" fmla="*/ 1701 h 1701"/>
                <a:gd name="T66" fmla="*/ 1361 w 1701"/>
                <a:gd name="T67" fmla="*/ 1701 h 1701"/>
                <a:gd name="T68" fmla="*/ 1361 w 1701"/>
                <a:gd name="T69" fmla="*/ 1474 h 1701"/>
                <a:gd name="T70" fmla="*/ 1474 w 1701"/>
                <a:gd name="T71" fmla="*/ 1474 h 1701"/>
                <a:gd name="T72" fmla="*/ 1474 w 1701"/>
                <a:gd name="T73" fmla="*/ 1361 h 1701"/>
                <a:gd name="T74" fmla="*/ 1361 w 1701"/>
                <a:gd name="T75" fmla="*/ 1361 h 1701"/>
                <a:gd name="T76" fmla="*/ 1361 w 1701"/>
                <a:gd name="T77" fmla="*/ 1248 h 1701"/>
                <a:gd name="T78" fmla="*/ 1588 w 1701"/>
                <a:gd name="T79" fmla="*/ 1248 h 1701"/>
                <a:gd name="T80" fmla="*/ 1588 w 1701"/>
                <a:gd name="T81" fmla="*/ 794 h 1701"/>
                <a:gd name="T82" fmla="*/ 1701 w 1701"/>
                <a:gd name="T83" fmla="*/ 794 h 1701"/>
                <a:gd name="T84" fmla="*/ 1701 w 1701"/>
                <a:gd name="T85" fmla="*/ 681 h 1701"/>
                <a:gd name="T86" fmla="*/ 1588 w 1701"/>
                <a:gd name="T87" fmla="*/ 681 h 1701"/>
                <a:gd name="T88" fmla="*/ 1588 w 1701"/>
                <a:gd name="T89" fmla="*/ 567 h 1701"/>
                <a:gd name="T90" fmla="*/ 1474 w 1701"/>
                <a:gd name="T91" fmla="*/ 567 h 1701"/>
                <a:gd name="T92" fmla="*/ 1474 w 1701"/>
                <a:gd name="T93" fmla="*/ 340 h 1701"/>
                <a:gd name="T94" fmla="*/ 1588 w 1701"/>
                <a:gd name="T95" fmla="*/ 340 h 1701"/>
                <a:gd name="T96" fmla="*/ 1588 w 1701"/>
                <a:gd name="T97" fmla="*/ 227 h 1701"/>
                <a:gd name="T98" fmla="*/ 1701 w 1701"/>
                <a:gd name="T99" fmla="*/ 227 h 1701"/>
                <a:gd name="T100" fmla="*/ 1701 w 1701"/>
                <a:gd name="T101" fmla="*/ 114 h 1701"/>
                <a:gd name="T102" fmla="*/ 1588 w 1701"/>
                <a:gd name="T103" fmla="*/ 11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1701">
                  <a:moveTo>
                    <a:pt x="1588" y="114"/>
                  </a:moveTo>
                  <a:lnTo>
                    <a:pt x="1474" y="114"/>
                  </a:lnTo>
                  <a:lnTo>
                    <a:pt x="1474" y="0"/>
                  </a:lnTo>
                  <a:lnTo>
                    <a:pt x="1248" y="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1361"/>
                  </a:lnTo>
                  <a:lnTo>
                    <a:pt x="0" y="1361"/>
                  </a:lnTo>
                  <a:lnTo>
                    <a:pt x="0" y="1588"/>
                  </a:lnTo>
                  <a:lnTo>
                    <a:pt x="114" y="1588"/>
                  </a:lnTo>
                  <a:lnTo>
                    <a:pt x="227" y="1588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454" y="1474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474"/>
                  </a:lnTo>
                  <a:lnTo>
                    <a:pt x="907" y="1474"/>
                  </a:lnTo>
                  <a:lnTo>
                    <a:pt x="907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361" y="1361"/>
                  </a:lnTo>
                  <a:lnTo>
                    <a:pt x="1361" y="1248"/>
                  </a:lnTo>
                  <a:lnTo>
                    <a:pt x="1588" y="1248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588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E8F0954F-E1F5-4C59-AF75-26581EF9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76"/>
              <a:ext cx="1021" cy="794"/>
            </a:xfrm>
            <a:custGeom>
              <a:avLst/>
              <a:gdLst>
                <a:gd name="T0" fmla="*/ 1021 w 1021"/>
                <a:gd name="T1" fmla="*/ 0 h 794"/>
                <a:gd name="T2" fmla="*/ 681 w 1021"/>
                <a:gd name="T3" fmla="*/ 0 h 794"/>
                <a:gd name="T4" fmla="*/ 681 w 1021"/>
                <a:gd name="T5" fmla="*/ 114 h 794"/>
                <a:gd name="T6" fmla="*/ 114 w 1021"/>
                <a:gd name="T7" fmla="*/ 114 h 794"/>
                <a:gd name="T8" fmla="*/ 114 w 1021"/>
                <a:gd name="T9" fmla="*/ 567 h 794"/>
                <a:gd name="T10" fmla="*/ 0 w 1021"/>
                <a:gd name="T11" fmla="*/ 567 h 794"/>
                <a:gd name="T12" fmla="*/ 0 w 1021"/>
                <a:gd name="T13" fmla="*/ 794 h 794"/>
                <a:gd name="T14" fmla="*/ 567 w 1021"/>
                <a:gd name="T15" fmla="*/ 794 h 794"/>
                <a:gd name="T16" fmla="*/ 567 w 1021"/>
                <a:gd name="T17" fmla="*/ 681 h 794"/>
                <a:gd name="T18" fmla="*/ 794 w 1021"/>
                <a:gd name="T19" fmla="*/ 681 h 794"/>
                <a:gd name="T20" fmla="*/ 794 w 1021"/>
                <a:gd name="T21" fmla="*/ 454 h 794"/>
                <a:gd name="T22" fmla="*/ 908 w 1021"/>
                <a:gd name="T23" fmla="*/ 454 h 794"/>
                <a:gd name="T24" fmla="*/ 908 w 1021"/>
                <a:gd name="T25" fmla="*/ 227 h 794"/>
                <a:gd name="T26" fmla="*/ 1021 w 1021"/>
                <a:gd name="T27" fmla="*/ 227 h 794"/>
                <a:gd name="T28" fmla="*/ 1021 w 102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114" y="11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568" name="WordArt 40">
            <a:extLst>
              <a:ext uri="{FF2B5EF4-FFF2-40B4-BE49-F238E27FC236}">
                <a16:creationId xmlns:a16="http://schemas.microsoft.com/office/drawing/2014/main" id="{5ACDC5CD-E60D-455C-873D-2C9D5D94545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9988" y="38782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sp>
        <p:nvSpPr>
          <p:cNvPr id="22569" name="WordArt 41">
            <a:extLst>
              <a:ext uri="{FF2B5EF4-FFF2-40B4-BE49-F238E27FC236}">
                <a16:creationId xmlns:a16="http://schemas.microsoft.com/office/drawing/2014/main" id="{D045BD17-B4A9-4F72-A507-3C8B2C3356C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3588" y="6938963"/>
            <a:ext cx="395287" cy="1317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2570" name="Group 42">
            <a:extLst>
              <a:ext uri="{FF2B5EF4-FFF2-40B4-BE49-F238E27FC236}">
                <a16:creationId xmlns:a16="http://schemas.microsoft.com/office/drawing/2014/main" id="{CE4174F3-E297-4AB6-96FA-A5DF0340F318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6445250"/>
            <a:ext cx="530225" cy="133350"/>
            <a:chOff x="472" y="1933"/>
            <a:chExt cx="334" cy="84"/>
          </a:xfrm>
        </p:grpSpPr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76FB988E-4171-4C59-94AF-6F19A922C4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6AE0CB25-B904-4DE7-B9B6-11A3F29EA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08B294D7-9F20-42D2-9A68-85EAFB3D9E0E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26450"/>
            <a:ext cx="396875" cy="133350"/>
            <a:chOff x="1152" y="4740"/>
            <a:chExt cx="250" cy="84"/>
          </a:xfrm>
        </p:grpSpPr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7E8F6470-10F1-4507-9E00-600938451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0D5FA264-809D-45E8-97D1-DF17E77A9C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295AC147-4C83-4F92-99DF-54BDB33BDFBE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4962525"/>
            <a:ext cx="530225" cy="133350"/>
            <a:chOff x="472" y="2077"/>
            <a:chExt cx="334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506B798E-03A2-41FA-B547-9636959C78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43B4519E-0ACA-41EA-8AEC-FA99A7AF80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A32EFB0B-42C1-453A-B1B7-71033E4535C1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4914900"/>
            <a:ext cx="530225" cy="133350"/>
            <a:chOff x="472" y="2274"/>
            <a:chExt cx="334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FBF266D4-8BE5-49DB-B16E-5926B03F6E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C15F7F64-C330-492D-96D9-D42482CAA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1B12C2FE-6E3E-454D-9786-A76DC26BC2EB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1630363"/>
            <a:ext cx="530225" cy="133350"/>
            <a:chOff x="472" y="2418"/>
            <a:chExt cx="334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33D6F013-0208-4ABF-A73A-C343BD6F66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5FBDD38B-D92B-49B6-813B-23BB417A82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18AE500F-BBB6-4B29-A4D0-8D89BF4877DE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0315575"/>
            <a:ext cx="396875" cy="133350"/>
            <a:chOff x="811" y="4740"/>
            <a:chExt cx="250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30169F6A-3795-4402-B541-C5836A1776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FA8E3830-D8B9-434B-B492-3CBA3D192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589D5C5E-8911-407A-87AF-5FD8B7270CCE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3206750"/>
            <a:ext cx="396875" cy="133350"/>
            <a:chOff x="1243" y="2160"/>
            <a:chExt cx="250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F659E746-42B3-49C4-921D-94680E3013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420B73C7-C4F1-4362-83FB-2FFC7D8C86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D5C49455-B023-42A3-BBA9-953D1BB9A8A7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10496550"/>
            <a:ext cx="396875" cy="133350"/>
            <a:chOff x="902" y="2160"/>
            <a:chExt cx="250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6543288B-6004-42A4-B66F-3DCAA1B5E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37FB4800-4CA4-4384-A8D7-E8BF6FFD3E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21549AFD-8155-4FA8-85F9-EFE1B46D133C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2890838"/>
            <a:ext cx="396875" cy="133350"/>
            <a:chOff x="1379" y="1480"/>
            <a:chExt cx="250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9B519D65-27FA-49BC-BAEB-812FED8CE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7B42F4BA-F029-4B28-A22A-0BBC6DAC6C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1CB59356-64EC-4D63-B176-B37623F2324E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2214563"/>
            <a:ext cx="396875" cy="133350"/>
            <a:chOff x="1038" y="1480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0A577F94-8B6C-40B2-B957-313735B631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4CF74381-BA04-4D60-BAD2-C144FF704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sp>
        <p:nvSpPr>
          <p:cNvPr id="22600" name="WordArt 72">
            <a:extLst>
              <a:ext uri="{FF2B5EF4-FFF2-40B4-BE49-F238E27FC236}">
                <a16:creationId xmlns:a16="http://schemas.microsoft.com/office/drawing/2014/main" id="{30276F5B-922C-4FF0-9A68-BA0B6DC5995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81575" y="38798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戸沢村</a:t>
            </a:r>
          </a:p>
        </p:txBody>
      </p: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13FF1492-8602-471F-87D8-C6D5F251047C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821863"/>
            <a:ext cx="396875" cy="133350"/>
            <a:chOff x="901" y="4514"/>
            <a:chExt cx="250" cy="84"/>
          </a:xfrm>
        </p:grpSpPr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5F482D43-9941-4C3D-8C2B-C8A94A4D69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C09C1628-725A-4326-BEFF-8FB00C056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A568220A-B211-4F00-A645-FCD932BDB820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5005388"/>
            <a:ext cx="396875" cy="133350"/>
            <a:chOff x="722" y="1480"/>
            <a:chExt cx="250" cy="84"/>
          </a:xfrm>
        </p:grpSpPr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E9CEA05B-8563-4B2E-A3B6-37DE49D273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FECF43A8-B93D-4CC0-B170-183B6CBAD8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22607" name="Group 79">
            <a:extLst>
              <a:ext uri="{FF2B5EF4-FFF2-40B4-BE49-F238E27FC236}">
                <a16:creationId xmlns:a16="http://schemas.microsoft.com/office/drawing/2014/main" id="{403171B1-6ADB-49C6-8035-A080097D41CD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615238"/>
            <a:ext cx="396875" cy="133350"/>
            <a:chOff x="267" y="4287"/>
            <a:chExt cx="250" cy="84"/>
          </a:xfrm>
        </p:grpSpPr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4688F950-4447-4CBB-AC23-B8E0C14CC9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7712283C-5D9A-4503-926E-16F3B93C0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2610" name="Group 82">
            <a:extLst>
              <a:ext uri="{FF2B5EF4-FFF2-40B4-BE49-F238E27FC236}">
                <a16:creationId xmlns:a16="http://schemas.microsoft.com/office/drawing/2014/main" id="{BAE4DE13-F60F-48F9-BE7B-0E4B3EB1AE6C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10180638"/>
            <a:ext cx="395288" cy="133350"/>
            <a:chOff x="586" y="4514"/>
            <a:chExt cx="249" cy="84"/>
          </a:xfrm>
        </p:grpSpPr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787AEAD6-0EB4-427A-BFD1-44A9E899C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847F6954-9046-44D9-9227-8FAB7FC941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22613" name="Group 85">
            <a:extLst>
              <a:ext uri="{FF2B5EF4-FFF2-40B4-BE49-F238E27FC236}">
                <a16:creationId xmlns:a16="http://schemas.microsoft.com/office/drawing/2014/main" id="{07076684-76B8-4B93-B191-804B4FEEB2F6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7256463"/>
            <a:ext cx="396875" cy="133350"/>
            <a:chOff x="244" y="4514"/>
            <a:chExt cx="250" cy="84"/>
          </a:xfrm>
        </p:grpSpPr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12EAE5CE-6F3A-4123-AE77-D1ED1D10A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7466C9E5-F5E1-4465-9FA4-2C23F33CE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22616" name="Group 88">
            <a:extLst>
              <a:ext uri="{FF2B5EF4-FFF2-40B4-BE49-F238E27FC236}">
                <a16:creationId xmlns:a16="http://schemas.microsoft.com/office/drawing/2014/main" id="{71B1B69E-F6A6-4481-B31F-767BCBEE647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705725"/>
            <a:ext cx="396875" cy="133350"/>
            <a:chOff x="1265" y="3833"/>
            <a:chExt cx="250" cy="84"/>
          </a:xfrm>
        </p:grpSpPr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39A7FC40-42FA-469A-9AA6-0F9D033956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1D583378-8361-4BF7-A61F-ED3771CBDE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E3F347CB-B862-481B-A31A-24E3DA95F80D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9371013"/>
            <a:ext cx="396875" cy="133350"/>
            <a:chOff x="924" y="3833"/>
            <a:chExt cx="250" cy="84"/>
          </a:xfrm>
        </p:grpSpPr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AD819515-D243-4751-BC1D-A001B479C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D643FEA5-7F78-406F-865A-B3659E4B02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22622" name="Group 94">
            <a:extLst>
              <a:ext uri="{FF2B5EF4-FFF2-40B4-BE49-F238E27FC236}">
                <a16:creationId xmlns:a16="http://schemas.microsoft.com/office/drawing/2014/main" id="{7ACDD655-C091-463C-8910-1E4D40B4437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970338"/>
            <a:ext cx="396875" cy="133350"/>
            <a:chOff x="1356" y="1253"/>
            <a:chExt cx="250" cy="84"/>
          </a:xfrm>
        </p:grpSpPr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BE459643-16C2-4ECF-B3CA-BBE601A36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4FDEEAA1-4EC6-457D-A9B6-02E1B518E6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22625" name="Group 97">
            <a:extLst>
              <a:ext uri="{FF2B5EF4-FFF2-40B4-BE49-F238E27FC236}">
                <a16:creationId xmlns:a16="http://schemas.microsoft.com/office/drawing/2014/main" id="{CE10AAA8-0C5B-476D-9429-3F27743D6465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3340100"/>
            <a:ext cx="396875" cy="133350"/>
            <a:chOff x="1015" y="1253"/>
            <a:chExt cx="250" cy="84"/>
          </a:xfrm>
        </p:grpSpPr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945FA36E-5966-496F-8C6B-27931FE42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C5F2388E-9BCE-4E9F-8B07-D4059F9AA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22628" name="Group 100">
            <a:extLst>
              <a:ext uri="{FF2B5EF4-FFF2-40B4-BE49-F238E27FC236}">
                <a16:creationId xmlns:a16="http://schemas.microsoft.com/office/drawing/2014/main" id="{1F107C20-CEC3-4536-B608-48CECC2DC779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356350"/>
            <a:ext cx="396875" cy="133350"/>
            <a:chOff x="722" y="1026"/>
            <a:chExt cx="250" cy="84"/>
          </a:xfrm>
        </p:grpSpPr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2F8498A6-8D84-41CA-AF96-4804A401C9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2A49F8E5-9B23-4AE4-9317-46A1FCBAB2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92BF2ADD-E7A9-45F0-927E-5F8248C88A72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031038"/>
            <a:ext cx="396875" cy="133350"/>
            <a:chOff x="381" y="1026"/>
            <a:chExt cx="250" cy="84"/>
          </a:xfrm>
        </p:grpSpPr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CB390072-EA5F-4579-9DEF-A701D3A23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070A3F10-52DF-4E95-B8BF-6684698E14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sp>
        <p:nvSpPr>
          <p:cNvPr id="22634" name="WordArt 106">
            <a:extLst>
              <a:ext uri="{FF2B5EF4-FFF2-40B4-BE49-F238E27FC236}">
                <a16:creationId xmlns:a16="http://schemas.microsoft.com/office/drawing/2014/main" id="{062C5B5F-A850-4F63-8F56-65651011C60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75175" y="6940550"/>
            <a:ext cx="395288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大江町</a:t>
            </a:r>
          </a:p>
        </p:txBody>
      </p:sp>
      <p:grpSp>
        <p:nvGrpSpPr>
          <p:cNvPr id="22635" name="Group 107">
            <a:extLst>
              <a:ext uri="{FF2B5EF4-FFF2-40B4-BE49-F238E27FC236}">
                <a16:creationId xmlns:a16="http://schemas.microsoft.com/office/drawing/2014/main" id="{86CE9FDC-2E88-49AD-9305-7A2E3DB5BAB4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6221413"/>
            <a:ext cx="396875" cy="133350"/>
            <a:chOff x="358" y="1253"/>
            <a:chExt cx="250" cy="84"/>
          </a:xfrm>
        </p:grpSpPr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83EFCCB0-CE81-42CD-B3EB-7F6968B52A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5D3BEC25-2819-47C2-A338-C642CA1CD5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22B81D42-45F3-499B-BB89-C7ADEA280E30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914900"/>
            <a:ext cx="396875" cy="133350"/>
            <a:chOff x="1038" y="573"/>
            <a:chExt cx="250" cy="84"/>
          </a:xfrm>
        </p:grpSpPr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CB8D5F10-B78B-4CD0-BFB3-6C455545CA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6763858A-0886-4AB9-9F80-A5DCAEEDEA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22641" name="Group 113">
            <a:extLst>
              <a:ext uri="{FF2B5EF4-FFF2-40B4-BE49-F238E27FC236}">
                <a16:creationId xmlns:a16="http://schemas.microsoft.com/office/drawing/2014/main" id="{F7C41B67-C302-416B-AA02-8291EB50F13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8923338"/>
            <a:ext cx="396875" cy="133350"/>
            <a:chOff x="1242" y="3607"/>
            <a:chExt cx="250" cy="84"/>
          </a:xfrm>
        </p:grpSpPr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B4BDFBF5-500B-45DC-BB71-F1AEF4C9A9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CC0DF80B-2677-4B00-AEFC-9CF50C750D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22644" name="Group 116">
            <a:extLst>
              <a:ext uri="{FF2B5EF4-FFF2-40B4-BE49-F238E27FC236}">
                <a16:creationId xmlns:a16="http://schemas.microsoft.com/office/drawing/2014/main" id="{FA31927D-640D-4656-9B28-87B7B8A4D758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5545138"/>
            <a:ext cx="396875" cy="133350"/>
            <a:chOff x="1015" y="800"/>
            <a:chExt cx="250" cy="84"/>
          </a:xfrm>
        </p:grpSpPr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78413B08-E750-468A-B5E8-556BFBFE01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4D9F93B2-941C-48D1-85EF-6AC74A7019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22647" name="Group 119">
            <a:extLst>
              <a:ext uri="{FF2B5EF4-FFF2-40B4-BE49-F238E27FC236}">
                <a16:creationId xmlns:a16="http://schemas.microsoft.com/office/drawing/2014/main" id="{463A3674-9E72-4CB1-BDA3-EBD027811A38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11441113"/>
            <a:ext cx="396875" cy="133350"/>
            <a:chOff x="608" y="3380"/>
            <a:chExt cx="250" cy="84"/>
          </a:xfrm>
        </p:grpSpPr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9328A871-4EF5-4B05-8D75-F9ED0C7955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FAFE5B35-35A9-4310-AFC9-078FEBB9C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22650" name="Group 122">
            <a:extLst>
              <a:ext uri="{FF2B5EF4-FFF2-40B4-BE49-F238E27FC236}">
                <a16:creationId xmlns:a16="http://schemas.microsoft.com/office/drawing/2014/main" id="{42D22A95-451F-4D22-8B09-586BDD3D5205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81" y="573"/>
            <a:chExt cx="250" cy="84"/>
          </a:xfrm>
        </p:grpSpPr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56EF81ED-42D6-41BE-87ED-BEE18D93F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04D00598-7838-46C5-A93A-2E483B4A63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22653" name="Group 125">
            <a:extLst>
              <a:ext uri="{FF2B5EF4-FFF2-40B4-BE49-F238E27FC236}">
                <a16:creationId xmlns:a16="http://schemas.microsoft.com/office/drawing/2014/main" id="{C00FD2D7-544C-47F2-A256-F5159168F837}"/>
              </a:ext>
            </a:extLst>
          </p:cNvPr>
          <p:cNvGrpSpPr>
            <a:grpSpLocks/>
          </p:cNvGrpSpPr>
          <p:nvPr/>
        </p:nvGrpSpPr>
        <p:grpSpPr bwMode="auto">
          <a:xfrm>
            <a:off x="6286500" y="9101138"/>
            <a:ext cx="396875" cy="133350"/>
            <a:chOff x="585" y="3607"/>
            <a:chExt cx="250" cy="84"/>
          </a:xfrm>
        </p:grpSpPr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9E29040D-1568-4315-BC84-1BA0A19FF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AC24F8AB-FB97-4985-8EED-45915C2449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22656" name="Group 128">
            <a:extLst>
              <a:ext uri="{FF2B5EF4-FFF2-40B4-BE49-F238E27FC236}">
                <a16:creationId xmlns:a16="http://schemas.microsoft.com/office/drawing/2014/main" id="{573CAC95-3D1F-4DB0-AB19-92DD255B2797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3295650"/>
            <a:ext cx="396875" cy="133350"/>
            <a:chOff x="358" y="800"/>
            <a:chExt cx="250" cy="84"/>
          </a:xfrm>
        </p:grpSpPr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DE589C64-B3BB-490F-B2A9-A0B8C416F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22658" name="WordArt 130">
              <a:extLst>
                <a:ext uri="{FF2B5EF4-FFF2-40B4-BE49-F238E27FC236}">
                  <a16:creationId xmlns:a16="http://schemas.microsoft.com/office/drawing/2014/main" id="{AA7C47F0-A395-44E3-A036-D7A88800DA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22659" name="Group 131">
            <a:extLst>
              <a:ext uri="{FF2B5EF4-FFF2-40B4-BE49-F238E27FC236}">
                <a16:creationId xmlns:a16="http://schemas.microsoft.com/office/drawing/2014/main" id="{E938D4D5-5C18-4C65-9105-0913FC4375AD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970338"/>
            <a:ext cx="396875" cy="133350"/>
            <a:chOff x="925" y="2417"/>
            <a:chExt cx="250" cy="84"/>
          </a:xfrm>
        </p:grpSpPr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6BB5B5EA-29DD-4015-AA2C-DDFF9ADA0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22661" name="WordArt 133">
              <a:extLst>
                <a:ext uri="{FF2B5EF4-FFF2-40B4-BE49-F238E27FC236}">
                  <a16:creationId xmlns:a16="http://schemas.microsoft.com/office/drawing/2014/main" id="{34591E8F-A372-4B7D-9E2B-CC5D96BC1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22662" name="Group 134">
            <a:extLst>
              <a:ext uri="{FF2B5EF4-FFF2-40B4-BE49-F238E27FC236}">
                <a16:creationId xmlns:a16="http://schemas.microsoft.com/office/drawing/2014/main" id="{A15A72BF-6EB3-46F1-8479-D00E396A41E7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944688"/>
            <a:ext cx="395287" cy="133350"/>
            <a:chOff x="1380" y="573"/>
            <a:chExt cx="249" cy="84"/>
          </a:xfrm>
        </p:grpSpPr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BD53C929-69D4-4616-BA32-9E6203357E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22664" name="WordArt 136">
              <a:extLst>
                <a:ext uri="{FF2B5EF4-FFF2-40B4-BE49-F238E27FC236}">
                  <a16:creationId xmlns:a16="http://schemas.microsoft.com/office/drawing/2014/main" id="{E11465A2-0D7F-4AB4-A044-01477F334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22665" name="Group 137">
            <a:extLst>
              <a:ext uri="{FF2B5EF4-FFF2-40B4-BE49-F238E27FC236}">
                <a16:creationId xmlns:a16="http://schemas.microsoft.com/office/drawing/2014/main" id="{74B197AA-FC9A-499E-99D2-F6496DF5A60A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865188"/>
            <a:ext cx="396875" cy="133350"/>
            <a:chOff x="1628" y="3705"/>
            <a:chExt cx="250" cy="84"/>
          </a:xfrm>
        </p:grpSpPr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B744F14B-9E84-45CC-8EE1-37B5688E6B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22667" name="WordArt 139">
              <a:extLst>
                <a:ext uri="{FF2B5EF4-FFF2-40B4-BE49-F238E27FC236}">
                  <a16:creationId xmlns:a16="http://schemas.microsoft.com/office/drawing/2014/main" id="{E319175E-0033-4CE0-BDB6-9FD1850DC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22668" name="Group 140">
            <a:extLst>
              <a:ext uri="{FF2B5EF4-FFF2-40B4-BE49-F238E27FC236}">
                <a16:creationId xmlns:a16="http://schemas.microsoft.com/office/drawing/2014/main" id="{5658D45D-0760-4A4E-BDEF-48505FE64E5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6265863"/>
            <a:ext cx="396875" cy="133350"/>
            <a:chOff x="1946" y="3479"/>
            <a:chExt cx="250" cy="84"/>
          </a:xfrm>
        </p:grpSpPr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43EBDA44-3A2B-49C1-B767-C40B926167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22670" name="WordArt 142">
              <a:extLst>
                <a:ext uri="{FF2B5EF4-FFF2-40B4-BE49-F238E27FC236}">
                  <a16:creationId xmlns:a16="http://schemas.microsoft.com/office/drawing/2014/main" id="{0E56E995-3A83-40EA-B001-F448C9E57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CA908E44-1F9B-44D7-BF5F-5769D739A9C4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39763"/>
            <a:ext cx="7200900" cy="11701462"/>
            <a:chOff x="756" y="403"/>
            <a:chExt cx="4536" cy="7371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A74DD16B-BA1F-4316-AC0C-B9F2F28C0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147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1A888A31-A91C-4069-96D0-438080FA2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073"/>
              <a:ext cx="79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351AFD21-DEAD-42BB-9DDB-A68FA1836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6073"/>
              <a:ext cx="68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73F3C85A-1D30-4CAA-975F-6B918243C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073"/>
              <a:ext cx="45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F3129309-F6E7-4EA8-9078-1AE4DA3C8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393"/>
              <a:ext cx="908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E3E9553C-353A-434A-85A5-90371820B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393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87211EA8-286A-4F8B-9EBC-3EFF361E7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393"/>
              <a:ext cx="56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BF7B2A1F-7E99-4E24-80B3-4F2BF7B4B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5506"/>
              <a:ext cx="908" cy="5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E1C5AE6B-78D3-4B01-A5D0-193E68464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053"/>
              <a:ext cx="113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CD5F5BD5-F534-45C6-A99A-F756D33E6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712"/>
              <a:ext cx="113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C2B4C106-2148-4237-BF0A-84996D7B2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372"/>
              <a:ext cx="113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2F447C34-5E58-4EAC-AB56-101723B67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578"/>
              <a:ext cx="113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2EB868AF-B66E-4FFD-AC38-9C61B1284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712"/>
              <a:ext cx="34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73A4FE15-7679-40A9-BBD2-AA56F66EF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4712"/>
              <a:ext cx="113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8A07BCCC-2E5D-4A58-8779-58ABC7D57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372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178FE9DE-6C6A-4792-BB23-C8291218F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372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E00FF4F4-A3D9-47AA-AAE6-A0F1A2E59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331"/>
              <a:ext cx="1474" cy="20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B9A9F8AA-574B-4D54-B5B3-D2C5C3E52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877"/>
              <a:ext cx="454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61D70424-AC5F-498E-80F6-D590AB7C1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877"/>
              <a:ext cx="680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FFA6FF7E-8B29-4A31-AABF-2F726507B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3805"/>
              <a:ext cx="102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A0BD3BFD-F9DF-43A1-A0F9-B4B5A1A00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465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B1B0199D-FBA8-4809-BAE5-C2E3788EF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805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12BA2C47-A533-4632-94F4-2AC33A6DF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3238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6572F920-0E1D-4045-808A-CE601F8B4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898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61960A81-96AC-4157-9A58-B0FE8C79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671"/>
              <a:ext cx="68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37C20E6B-DFA3-4F8C-B28B-41083E297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331"/>
              <a:ext cx="45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510E5FE0-4502-4D3C-9C6A-1C652D09D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331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7147CF04-0484-47B0-BBEB-12355EF06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651"/>
              <a:ext cx="79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18BDD438-50C5-462C-855F-5AAD95D88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651"/>
              <a:ext cx="79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9D8A4A8E-6CA3-4F2A-A8A5-D992B5522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651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FFE920CF-0555-4C3D-954A-218D461CF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970"/>
              <a:ext cx="79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780DAD56-3C47-4B56-99EA-60AD83F53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30"/>
              <a:ext cx="79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621853E7-1267-4FE9-AD57-C3EF117C9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970"/>
              <a:ext cx="1474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08F3A066-B62E-4C15-A313-E03FCF58F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403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34214798-C6C1-4B3C-ADE4-EA01291D9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877"/>
              <a:ext cx="567" cy="45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BBF7EC92-EBB7-4BFF-9A81-059F246C447D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6154738"/>
            <a:ext cx="530225" cy="133350"/>
            <a:chOff x="472" y="1933"/>
            <a:chExt cx="334" cy="84"/>
          </a:xfrm>
        </p:grpSpPr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595E0A4D-9D69-41EF-A182-CDD83B869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193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FCCAC036-2E01-4BFF-8935-B1C6AFA5FC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193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寒河江市</a:t>
              </a:r>
            </a:p>
          </p:txBody>
        </p:sp>
      </p:grpSp>
      <p:grpSp>
        <p:nvGrpSpPr>
          <p:cNvPr id="23595" name="Group 43">
            <a:extLst>
              <a:ext uri="{FF2B5EF4-FFF2-40B4-BE49-F238E27FC236}">
                <a16:creationId xmlns:a16="http://schemas.microsoft.com/office/drawing/2014/main" id="{5D92BFE7-81C1-4C66-950E-D14368F88D75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8224838"/>
            <a:ext cx="396875" cy="133350"/>
            <a:chOff x="1152" y="4740"/>
            <a:chExt cx="250" cy="84"/>
          </a:xfrm>
        </p:grpSpPr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090F0340-6D32-42EF-B21F-42E552583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908D6AC7-F38D-47AB-9679-99BD5334E1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白鷹町</a:t>
              </a:r>
            </a:p>
          </p:txBody>
        </p:sp>
      </p:grpSp>
      <p:grpSp>
        <p:nvGrpSpPr>
          <p:cNvPr id="23598" name="Group 46">
            <a:extLst>
              <a:ext uri="{FF2B5EF4-FFF2-40B4-BE49-F238E27FC236}">
                <a16:creationId xmlns:a16="http://schemas.microsoft.com/office/drawing/2014/main" id="{E000F766-E137-45A2-A0B0-D906100DC753}"/>
              </a:ext>
            </a:extLst>
          </p:cNvPr>
          <p:cNvGrpSpPr>
            <a:grpSpLocks/>
          </p:cNvGrpSpPr>
          <p:nvPr/>
        </p:nvGrpSpPr>
        <p:grpSpPr bwMode="auto">
          <a:xfrm>
            <a:off x="7415213" y="5073650"/>
            <a:ext cx="530225" cy="133350"/>
            <a:chOff x="472" y="2077"/>
            <a:chExt cx="334" cy="84"/>
          </a:xfrm>
        </p:grpSpPr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FD0B3197-7C6D-40C9-87CD-AD76D96925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07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C79FF6C2-70F9-4D17-8C11-1D61130C7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07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尾花沢市</a:t>
              </a:r>
            </a:p>
          </p:txBody>
        </p:sp>
      </p:grpSp>
      <p:grpSp>
        <p:nvGrpSpPr>
          <p:cNvPr id="23601" name="Group 49">
            <a:extLst>
              <a:ext uri="{FF2B5EF4-FFF2-40B4-BE49-F238E27FC236}">
                <a16:creationId xmlns:a16="http://schemas.microsoft.com/office/drawing/2014/main" id="{D491F6F4-6D38-4BDF-B069-627539C25E22}"/>
              </a:ext>
            </a:extLst>
          </p:cNvPr>
          <p:cNvGrpSpPr>
            <a:grpSpLocks/>
          </p:cNvGrpSpPr>
          <p:nvPr/>
        </p:nvGrpSpPr>
        <p:grpSpPr bwMode="auto">
          <a:xfrm>
            <a:off x="6335713" y="4803775"/>
            <a:ext cx="530225" cy="133350"/>
            <a:chOff x="472" y="2274"/>
            <a:chExt cx="334" cy="84"/>
          </a:xfrm>
        </p:grpSpPr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FE6E979A-9A04-4D7C-830F-05E66FEA17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5082C7D4-7680-4D68-BAC1-DA462E1C34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大石田町</a:t>
              </a:r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38B0ADB0-E9AF-4B02-8A98-8F3FE896F66F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1743075"/>
            <a:ext cx="530225" cy="133350"/>
            <a:chOff x="472" y="2418"/>
            <a:chExt cx="334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ACBD94BA-7F24-43CD-B541-8C5F71CC2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41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34C506DF-078E-4D1E-8CF2-6B2890569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41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真室川町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187898DA-FEC7-458E-9CAF-47A1EFEA1419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10115550"/>
            <a:ext cx="396875" cy="133350"/>
            <a:chOff x="811" y="4740"/>
            <a:chExt cx="250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66D002F6-C06E-4A27-AB89-21D3DA1FF9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6540DC8A-7A9C-423C-B93B-17D38E24BC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D9C668AA-4C9D-4260-838B-423731DC0017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3273425"/>
            <a:ext cx="396875" cy="133350"/>
            <a:chOff x="1243" y="2160"/>
            <a:chExt cx="250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A04CC7A8-5502-446B-A1FC-E8870F611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35F1A723-67A9-4E74-A94C-3545CB157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4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三川町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154DC4FF-0A1D-43EE-9C77-444FCDAECF60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10653713"/>
            <a:ext cx="396875" cy="133350"/>
            <a:chOff x="902" y="2160"/>
            <a:chExt cx="250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751600F3-1F6B-4734-9072-C08CEFEFA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1264B4DF-4955-4853-9001-EC41A08F98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飯豊町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E09E16D3-6DD8-4E34-9832-C28B0C8AFBB9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3094038"/>
            <a:ext cx="396875" cy="133350"/>
            <a:chOff x="1379" y="1480"/>
            <a:chExt cx="250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F5B746E2-8762-4B65-9EC2-ACB9264BB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621BDD26-AC0D-41CA-B7F3-72E713BBC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鮭川村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E281F3F8-0519-4F58-8CED-47FA3B3AABC5}"/>
              </a:ext>
            </a:extLst>
          </p:cNvPr>
          <p:cNvGrpSpPr>
            <a:grpSpLocks/>
          </p:cNvGrpSpPr>
          <p:nvPr/>
        </p:nvGrpSpPr>
        <p:grpSpPr bwMode="auto">
          <a:xfrm>
            <a:off x="7032625" y="2012950"/>
            <a:ext cx="396875" cy="133350"/>
            <a:chOff x="1038" y="1480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31A9A60D-4DD4-41C9-9A1C-2A03BA514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542E261E-3E82-4A3C-A06D-4E4FEDE34C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6E10C825-AA58-4E59-8775-A40840B3AB34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4262438"/>
            <a:ext cx="396875" cy="133350"/>
            <a:chOff x="3137" y="2443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D0A69E07-D34F-403A-9423-1F59E797F9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37" y="24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戸沢村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7FF6FB3C-BC62-4AF8-952F-51668CB4E1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38" y="24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戸沢村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03DDC47A-D48B-4A40-BE88-50D104FEC3B8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9844088"/>
            <a:ext cx="396875" cy="133350"/>
            <a:chOff x="901" y="4514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4115312C-7AEF-4007-AA5C-2430BE25C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1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DDF23A7F-E846-4FD4-8B73-00E5936B34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2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小国町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EF343153-844F-4873-B8C2-26ABE9E231C0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4533900"/>
            <a:ext cx="396875" cy="133350"/>
            <a:chOff x="722" y="1480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67F0840E-9858-41E5-8CEA-E42A2A2AEB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9CAFA18C-F71F-4773-949D-879876D38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大蔵村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4C790483-F358-49F5-8357-8B3B1355F2E3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7683500"/>
            <a:ext cx="396875" cy="133350"/>
            <a:chOff x="267" y="4287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FBA90F8F-E3F5-4FFA-9150-BEBD37F87F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26484856-4402-439A-9BD8-4307960A8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8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00DB21BD-7326-452C-A7D6-B695DDC1C51A}"/>
              </a:ext>
            </a:extLst>
          </p:cNvPr>
          <p:cNvGrpSpPr>
            <a:grpSpLocks/>
          </p:cNvGrpSpPr>
          <p:nvPr/>
        </p:nvGrpSpPr>
        <p:grpSpPr bwMode="auto">
          <a:xfrm>
            <a:off x="5503863" y="10115550"/>
            <a:ext cx="395287" cy="133350"/>
            <a:chOff x="586" y="4514"/>
            <a:chExt cx="249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0ECB86B0-302C-42B2-BD2B-94F915748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78477A79-1302-4876-A7BB-6AC115487F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高畠町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616DCC97-AC45-47B4-9DFF-C75E742C73B9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7143750"/>
            <a:ext cx="396875" cy="133350"/>
            <a:chOff x="244" y="4514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9B5FF522-68CF-4D38-9BE8-75FA2D297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" y="45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3EBF5E3A-DF74-46A2-B6F1-61018943B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中山町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1B86BADE-5619-4116-AC5A-C3DED336ECEC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7953375"/>
            <a:ext cx="396875" cy="133350"/>
            <a:chOff x="1265" y="3833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C2486459-95E6-4D44-93B9-7173589B43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5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BAE0AD37-B880-4CBA-B37E-E7AF80A622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山辺町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E7C81D87-65F0-4929-B769-BB49599C0BC8}"/>
              </a:ext>
            </a:extLst>
          </p:cNvPr>
          <p:cNvGrpSpPr>
            <a:grpSpLocks/>
          </p:cNvGrpSpPr>
          <p:nvPr/>
        </p:nvGrpSpPr>
        <p:grpSpPr bwMode="auto">
          <a:xfrm>
            <a:off x="5230813" y="9036050"/>
            <a:ext cx="396875" cy="133350"/>
            <a:chOff x="924" y="3833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B195DEE7-5AA2-423A-A56B-0FBA43BE6D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4" y="38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0505CD97-E26B-4914-9613-892C53782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南陽市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FB4D721C-2280-4B1C-B09B-26097AADB359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4083050"/>
            <a:ext cx="396875" cy="133350"/>
            <a:chOff x="1356" y="1253"/>
            <a:chExt cx="250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9EEF2A30-E026-4B7F-8D66-2BDA7F8B9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6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538D9B81-64BD-4DC9-AEBD-1587C23FA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舟形町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666B2C6C-9C5C-4E27-BCE8-117D0586802E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3363913"/>
            <a:ext cx="396875" cy="133350"/>
            <a:chOff x="1015" y="1253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9E6AC255-32CD-496D-A2C9-417A0803D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BFA2315B-B7BE-454C-B8FC-60D45885B4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最上町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BF74242B-F99C-4B03-B71F-663FCEB00D66}"/>
              </a:ext>
            </a:extLst>
          </p:cNvPr>
          <p:cNvGrpSpPr>
            <a:grpSpLocks/>
          </p:cNvGrpSpPr>
          <p:nvPr/>
        </p:nvGrpSpPr>
        <p:grpSpPr bwMode="auto">
          <a:xfrm>
            <a:off x="7213600" y="6423025"/>
            <a:ext cx="396875" cy="133350"/>
            <a:chOff x="722" y="1026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E8113130-4470-4BA7-869B-0055842F9F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2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08B39FAE-9DF1-4EDE-B554-25E443A7E3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3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東根市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CADF5215-2DA7-4973-9798-7EBF35D5748F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7143750"/>
            <a:ext cx="396875" cy="133350"/>
            <a:chOff x="381" y="1026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1F3630E3-9285-45E9-88F4-C1F856E1D7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A49C0DB7-C97B-4D5B-81A0-AEDD76631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天童市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C44BEBD0-327A-4CE6-A07D-04B5BE4BD8DE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7143750"/>
            <a:ext cx="396875" cy="133350"/>
            <a:chOff x="2881" y="4371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D46C5A35-08E8-4E02-B11B-0FDB3DF92C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1" y="43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大江町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3BE610DD-074C-42FD-8EC3-E4AF0832A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2" y="43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大江町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8AE4B1E6-7A54-4533-8169-9DB7AFE87594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6243638"/>
            <a:ext cx="396875" cy="133350"/>
            <a:chOff x="358" y="1253"/>
            <a:chExt cx="250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FB51EAA7-7E88-4BA4-ABA5-6E1AA6EA54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2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580C8384-4C8E-4236-AA45-CFC437323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2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西川町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DC3C126F-D9E8-45B6-9FCE-3CD7ABFAB754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5253038"/>
            <a:ext cx="396875" cy="133350"/>
            <a:chOff x="1038" y="573"/>
            <a:chExt cx="250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ECDDD9B8-AB5C-4CC0-BB2F-F4A9769819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8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C759CCAA-1471-4EDA-94A4-3FDB36D22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鶴岡市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31EBB91B-8526-45D3-98AB-BE646ED1BB6A}"/>
              </a:ext>
            </a:extLst>
          </p:cNvPr>
          <p:cNvGrpSpPr>
            <a:grpSpLocks/>
          </p:cNvGrpSpPr>
          <p:nvPr/>
        </p:nvGrpSpPr>
        <p:grpSpPr bwMode="auto">
          <a:xfrm>
            <a:off x="3881438" y="9034463"/>
            <a:ext cx="396875" cy="133350"/>
            <a:chOff x="1242" y="3607"/>
            <a:chExt cx="250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873649C6-CC83-4354-8FC8-867266308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2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97A6242E-9CD5-4062-BBA5-11221AE5F0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43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長井市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E45FC693-2905-4BF3-B2E9-182630A3F50F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5524500"/>
            <a:ext cx="396875" cy="133350"/>
            <a:chOff x="1015" y="800"/>
            <a:chExt cx="250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9EAA1289-F971-4DEF-99B1-D82AD8D150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5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309034BD-8633-45FD-BF7F-A95342DA0E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6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村山市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16DAD27D-2393-4049-981B-802834ABAA7A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11464925"/>
            <a:ext cx="396875" cy="133350"/>
            <a:chOff x="608" y="3380"/>
            <a:chExt cx="250" cy="84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B45D48E1-EF04-489F-BC7D-29C0A344B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3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B64E2381-5910-4AD1-87A2-E89BCDBEA9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9" y="33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米沢市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8E891778-AF34-4348-A016-E61B2DB56644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8043863"/>
            <a:ext cx="396875" cy="133350"/>
            <a:chOff x="381" y="573"/>
            <a:chExt cx="250" cy="84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821C03EF-7368-4D55-B6AC-E417E243F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1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C442652D-D5B6-4D21-80A2-A24FC024F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山形市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5B4D23AC-CDF7-4E9C-BF2A-9A2E481DDA33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9124950"/>
            <a:ext cx="396875" cy="133350"/>
            <a:chOff x="585" y="3607"/>
            <a:chExt cx="250" cy="84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241C1D0A-02D9-4FA6-B52C-BC4DC025A6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2E61DCA1-F9AA-44A6-A23D-B60EC77603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上山市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A3AB6E8C-E88C-4DA6-B202-3B6F5EF6091B}"/>
              </a:ext>
            </a:extLst>
          </p:cNvPr>
          <p:cNvGrpSpPr>
            <a:grpSpLocks/>
          </p:cNvGrpSpPr>
          <p:nvPr/>
        </p:nvGrpSpPr>
        <p:grpSpPr bwMode="auto">
          <a:xfrm>
            <a:off x="6311900" y="3094038"/>
            <a:ext cx="396875" cy="133350"/>
            <a:chOff x="358" y="800"/>
            <a:chExt cx="250" cy="84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B41D4C3F-D898-4F01-A2F8-345F8B27FF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D3AA5054-C550-4D19-81BB-1C7D339C8B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新庄市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42D0BC8E-1F51-404E-8047-FE58E2168CF2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264025"/>
            <a:ext cx="396875" cy="133350"/>
            <a:chOff x="925" y="2417"/>
            <a:chExt cx="250" cy="84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19570391-695C-4256-9700-A2970F8D3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95312822-A666-43A3-BCFF-AA0A9F9E47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庄内町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D121483C-B2DE-4DF7-80A5-CF1B5E0CEAF9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2193925"/>
            <a:ext cx="395288" cy="133350"/>
            <a:chOff x="1380" y="573"/>
            <a:chExt cx="249" cy="84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FE3555D4-50A6-4B9A-9D4B-6A7713BFBD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18B7A4DB-6DAC-4115-B746-B7F492B68F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酒田市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E4D08FBF-F3C6-4BEA-A25A-E32A24EDBD2F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1022350"/>
            <a:ext cx="396875" cy="133350"/>
            <a:chOff x="1628" y="3705"/>
            <a:chExt cx="250" cy="84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1E60C0EA-320F-4C9B-8851-44C5F1742F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8" y="37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67AFE993-AB90-4F5C-B522-381EDAD36D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29" y="37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遊佐町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5FE640F5-B5F2-4866-8B11-C2B6256E6DB8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6423025"/>
            <a:ext cx="396875" cy="133350"/>
            <a:chOff x="1946" y="3479"/>
            <a:chExt cx="250" cy="84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DF1E2F69-FBB9-418A-B1AF-3D3E68014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6" y="347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2B554017-2B67-4F21-92B6-175EBD488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7" y="348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河北町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560</Words>
  <PresentationFormat>A3 297x420 mm</PresentationFormat>
  <Paragraphs>560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山形県の地図</dc:title>
  <dc:subject>山形県の地図</dc:subject>
  <dc:creator>digipot.net</dc:creator>
  <cp:revision>1</cp:revision>
  <dcterms:created xsi:type="dcterms:W3CDTF">2011-09-01T12:09:10Z</dcterms:created>
  <dcterms:modified xsi:type="dcterms:W3CDTF">2019-01-28T02:05:40Z</dcterms:modified>
  <cp:version>1</cp:version>
</cp:coreProperties>
</file>